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09e1afc98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34d12ee264663"/>
  </p:sldMasterIdLst>
  <p:sldIdLst>
    <p:sldId xmlns:r="http://schemas.openxmlformats.org/officeDocument/2006/relationships" id="256" r:id="R2714daec51b44ca2"/>
    <p:sldId xmlns:r="http://schemas.openxmlformats.org/officeDocument/2006/relationships" id="257" r:id="R0655da21519a4614"/>
    <p:sldId xmlns:r="http://schemas.openxmlformats.org/officeDocument/2006/relationships" id="258" r:id="Rb839b6b0a73b487a"/>
    <p:sldId xmlns:r="http://schemas.openxmlformats.org/officeDocument/2006/relationships" id="259" r:id="Rffe9c319275f41d8"/>
    <p:sldId xmlns:r="http://schemas.openxmlformats.org/officeDocument/2006/relationships" id="260" r:id="R501948ae4b97412b"/>
    <p:sldId xmlns:r="http://schemas.openxmlformats.org/officeDocument/2006/relationships" id="261" r:id="R1a7c14b823604e9b"/>
    <p:sldId xmlns:r="http://schemas.openxmlformats.org/officeDocument/2006/relationships" id="262" r:id="R928b557e1c3d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34d12ee264663" /><Relationship Type="http://schemas.openxmlformats.org/officeDocument/2006/relationships/slide" Target="/ppt/slides/slide1.xml" Id="R2714daec51b44ca2" /><Relationship Type="http://schemas.openxmlformats.org/officeDocument/2006/relationships/slide" Target="/ppt/slides/slide2.xml" Id="R0655da21519a4614" /><Relationship Type="http://schemas.openxmlformats.org/officeDocument/2006/relationships/slide" Target="/ppt/slides/slide3.xml" Id="Rb839b6b0a73b487a" /><Relationship Type="http://schemas.openxmlformats.org/officeDocument/2006/relationships/slide" Target="/ppt/slides/slide4.xml" Id="Rffe9c319275f41d8" /><Relationship Type="http://schemas.openxmlformats.org/officeDocument/2006/relationships/slide" Target="/ppt/slides/slide5.xml" Id="R501948ae4b97412b" /><Relationship Type="http://schemas.openxmlformats.org/officeDocument/2006/relationships/slide" Target="/ppt/slides/slide6.xml" Id="R1a7c14b823604e9b" /><Relationship Type="http://schemas.openxmlformats.org/officeDocument/2006/relationships/slide" Target="/ppt/slides/slide7.xml" Id="R928b557e1c3d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9595e3b1f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a266191445a2" /><Relationship Type="http://schemas.openxmlformats.org/officeDocument/2006/relationships/theme" Target="/ppt/slideMasters/theme/theme1.xml" Id="R4e08a298bfaf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1a2661914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340f53fc7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253c625ba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2ec55f182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694004a29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c4696b2fc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e128528f540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aebb17a94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452 017 578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1 976 161 256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2 068 657 190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2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Oppgang E, Munkedamsveien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924 439 947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