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42e0810404d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172cb7cd34055"/>
  </p:sldMasterIdLst>
  <p:sldIdLst>
    <p:sldId xmlns:r="http://schemas.openxmlformats.org/officeDocument/2006/relationships" id="256" r:id="R05a94a84d0cd4f68"/>
    <p:sldId xmlns:r="http://schemas.openxmlformats.org/officeDocument/2006/relationships" id="257" r:id="Ra28964fc7d9340ef"/>
    <p:sldId xmlns:r="http://schemas.openxmlformats.org/officeDocument/2006/relationships" id="258" r:id="Rff5dad065a9c46e3"/>
    <p:sldId xmlns:r="http://schemas.openxmlformats.org/officeDocument/2006/relationships" id="259" r:id="R2bcc84831dbd49ce"/>
    <p:sldId xmlns:r="http://schemas.openxmlformats.org/officeDocument/2006/relationships" id="260" r:id="Rc1a3affed8d34d87"/>
    <p:sldId xmlns:r="http://schemas.openxmlformats.org/officeDocument/2006/relationships" id="261" r:id="R84ed5456cf6e4b86"/>
    <p:sldId xmlns:r="http://schemas.openxmlformats.org/officeDocument/2006/relationships" id="262" r:id="Rab231e963355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172cb7cd34055" /><Relationship Type="http://schemas.openxmlformats.org/officeDocument/2006/relationships/slide" Target="/ppt/slides/slide1.xml" Id="R05a94a84d0cd4f68" /><Relationship Type="http://schemas.openxmlformats.org/officeDocument/2006/relationships/slide" Target="/ppt/slides/slide2.xml" Id="Ra28964fc7d9340ef" /><Relationship Type="http://schemas.openxmlformats.org/officeDocument/2006/relationships/slide" Target="/ppt/slides/slide3.xml" Id="Rff5dad065a9c46e3" /><Relationship Type="http://schemas.openxmlformats.org/officeDocument/2006/relationships/slide" Target="/ppt/slides/slide4.xml" Id="R2bcc84831dbd49ce" /><Relationship Type="http://schemas.openxmlformats.org/officeDocument/2006/relationships/slide" Target="/ppt/slides/slide5.xml" Id="Rc1a3affed8d34d87" /><Relationship Type="http://schemas.openxmlformats.org/officeDocument/2006/relationships/slide" Target="/ppt/slides/slide6.xml" Id="R84ed5456cf6e4b86" /><Relationship Type="http://schemas.openxmlformats.org/officeDocument/2006/relationships/slide" Target="/ppt/slides/slide7.xml" Id="Rab231e963355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f6a7e4b8e9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f76eeebf4d7f" /><Relationship Type="http://schemas.openxmlformats.org/officeDocument/2006/relationships/theme" Target="/ppt/slideMasters/theme/theme1.xml" Id="R56aaa31e0e6a40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def76eeebf4d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4c91ac169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493c6e5d44c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4d07dbdb4c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d3037177746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f9b5a51664f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c3e9b873a43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9e4c11018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