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973c2d07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d5417f2c84c06"/>
  </p:sldMasterIdLst>
  <p:sldIdLst>
    <p:sldId xmlns:r="http://schemas.openxmlformats.org/officeDocument/2006/relationships" id="256" r:id="R012e75733bad4e87"/>
    <p:sldId xmlns:r="http://schemas.openxmlformats.org/officeDocument/2006/relationships" id="257" r:id="R2116b5fa5c384b04"/>
    <p:sldId xmlns:r="http://schemas.openxmlformats.org/officeDocument/2006/relationships" id="258" r:id="Ra3ada685404c42bf"/>
    <p:sldId xmlns:r="http://schemas.openxmlformats.org/officeDocument/2006/relationships" id="259" r:id="Rf509f58811084e5a"/>
    <p:sldId xmlns:r="http://schemas.openxmlformats.org/officeDocument/2006/relationships" id="260" r:id="R22de658cd3284594"/>
    <p:sldId xmlns:r="http://schemas.openxmlformats.org/officeDocument/2006/relationships" id="261" r:id="R1a6781b916084e87"/>
    <p:sldId xmlns:r="http://schemas.openxmlformats.org/officeDocument/2006/relationships" id="262" r:id="R08debe7d2082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d5417f2c84c06" /><Relationship Type="http://schemas.openxmlformats.org/officeDocument/2006/relationships/slide" Target="/ppt/slides/slide1.xml" Id="R012e75733bad4e87" /><Relationship Type="http://schemas.openxmlformats.org/officeDocument/2006/relationships/slide" Target="/ppt/slides/slide2.xml" Id="R2116b5fa5c384b04" /><Relationship Type="http://schemas.openxmlformats.org/officeDocument/2006/relationships/slide" Target="/ppt/slides/slide3.xml" Id="Ra3ada685404c42bf" /><Relationship Type="http://schemas.openxmlformats.org/officeDocument/2006/relationships/slide" Target="/ppt/slides/slide4.xml" Id="Rf509f58811084e5a" /><Relationship Type="http://schemas.openxmlformats.org/officeDocument/2006/relationships/slide" Target="/ppt/slides/slide5.xml" Id="R22de658cd3284594" /><Relationship Type="http://schemas.openxmlformats.org/officeDocument/2006/relationships/slide" Target="/ppt/slides/slide6.xml" Id="R1a6781b916084e87" /><Relationship Type="http://schemas.openxmlformats.org/officeDocument/2006/relationships/slide" Target="/ppt/slides/slide7.xml" Id="R08debe7d2082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f8adf63c4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efc9f81cc4330" /><Relationship Type="http://schemas.openxmlformats.org/officeDocument/2006/relationships/theme" Target="/ppt/slideMasters/theme/theme1.xml" Id="R1e95b57df1f4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efc9f81cc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fa59cefd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6f365bd2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32fd80b4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605569bc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e9a5c5b3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b7e409dc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6213bf6d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