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2d103775f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78f00ae5447d3"/>
  </p:sldMasterIdLst>
  <p:sldIdLst>
    <p:sldId xmlns:r="http://schemas.openxmlformats.org/officeDocument/2006/relationships" id="256" r:id="R28c75debbd944c4c"/>
    <p:sldId xmlns:r="http://schemas.openxmlformats.org/officeDocument/2006/relationships" id="257" r:id="R40da9e03a4364c96"/>
    <p:sldId xmlns:r="http://schemas.openxmlformats.org/officeDocument/2006/relationships" id="258" r:id="R452f48a39b3b4092"/>
    <p:sldId xmlns:r="http://schemas.openxmlformats.org/officeDocument/2006/relationships" id="259" r:id="R618995f501634331"/>
    <p:sldId xmlns:r="http://schemas.openxmlformats.org/officeDocument/2006/relationships" id="260" r:id="Rf3e43ec245354592"/>
    <p:sldId xmlns:r="http://schemas.openxmlformats.org/officeDocument/2006/relationships" id="261" r:id="R863c9424f84c4b05"/>
    <p:sldId xmlns:r="http://schemas.openxmlformats.org/officeDocument/2006/relationships" id="262" r:id="R20d22f6bdf5f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78f00ae5447d3" /><Relationship Type="http://schemas.openxmlformats.org/officeDocument/2006/relationships/slide" Target="/ppt/slides/slide1.xml" Id="R28c75debbd944c4c" /><Relationship Type="http://schemas.openxmlformats.org/officeDocument/2006/relationships/slide" Target="/ppt/slides/slide2.xml" Id="R40da9e03a4364c96" /><Relationship Type="http://schemas.openxmlformats.org/officeDocument/2006/relationships/slide" Target="/ppt/slides/slide3.xml" Id="R452f48a39b3b4092" /><Relationship Type="http://schemas.openxmlformats.org/officeDocument/2006/relationships/slide" Target="/ppt/slides/slide4.xml" Id="R618995f501634331" /><Relationship Type="http://schemas.openxmlformats.org/officeDocument/2006/relationships/slide" Target="/ppt/slides/slide5.xml" Id="Rf3e43ec245354592" /><Relationship Type="http://schemas.openxmlformats.org/officeDocument/2006/relationships/slide" Target="/ppt/slides/slide6.xml" Id="R863c9424f84c4b05" /><Relationship Type="http://schemas.openxmlformats.org/officeDocument/2006/relationships/slide" Target="/ppt/slides/slide7.xml" Id="R20d22f6bdf5f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8b885bd42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97b33a9634c71" /><Relationship Type="http://schemas.openxmlformats.org/officeDocument/2006/relationships/theme" Target="/ppt/slideMasters/theme/theme1.xml" Id="R3c90de1f382b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97b33a9634c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14fc6d1224c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58d3c624943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dafc71080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cb3d448224b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d9f52fc814d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da47e916d4d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38315991447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BJELLESAU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BJELLESAU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2 458 287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OSLAND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Jochums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jonas.osland@gabler.no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