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eaa579f39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4cae4237e4190"/>
  </p:sldMasterIdLst>
  <p:sldIdLst>
    <p:sldId xmlns:r="http://schemas.openxmlformats.org/officeDocument/2006/relationships" id="256" r:id="Rcbe481fd28ba44b0"/>
    <p:sldId xmlns:r="http://schemas.openxmlformats.org/officeDocument/2006/relationships" id="257" r:id="Rfad01eb39fa74694"/>
    <p:sldId xmlns:r="http://schemas.openxmlformats.org/officeDocument/2006/relationships" id="258" r:id="Re007ae7d051c49aa"/>
    <p:sldId xmlns:r="http://schemas.openxmlformats.org/officeDocument/2006/relationships" id="259" r:id="Rb9398382e26b477b"/>
    <p:sldId xmlns:r="http://schemas.openxmlformats.org/officeDocument/2006/relationships" id="260" r:id="R8990ce7dee6646fa"/>
    <p:sldId xmlns:r="http://schemas.openxmlformats.org/officeDocument/2006/relationships" id="261" r:id="R7adbe9a6e9174f13"/>
    <p:sldId xmlns:r="http://schemas.openxmlformats.org/officeDocument/2006/relationships" id="262" r:id="R6317aed302ed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4cae4237e4190" /><Relationship Type="http://schemas.openxmlformats.org/officeDocument/2006/relationships/slide" Target="/ppt/slides/slide1.xml" Id="Rcbe481fd28ba44b0" /><Relationship Type="http://schemas.openxmlformats.org/officeDocument/2006/relationships/slide" Target="/ppt/slides/slide2.xml" Id="Rfad01eb39fa74694" /><Relationship Type="http://schemas.openxmlformats.org/officeDocument/2006/relationships/slide" Target="/ppt/slides/slide3.xml" Id="Re007ae7d051c49aa" /><Relationship Type="http://schemas.openxmlformats.org/officeDocument/2006/relationships/slide" Target="/ppt/slides/slide4.xml" Id="Rb9398382e26b477b" /><Relationship Type="http://schemas.openxmlformats.org/officeDocument/2006/relationships/slide" Target="/ppt/slides/slide5.xml" Id="R8990ce7dee6646fa" /><Relationship Type="http://schemas.openxmlformats.org/officeDocument/2006/relationships/slide" Target="/ppt/slides/slide6.xml" Id="R7adbe9a6e9174f13" /><Relationship Type="http://schemas.openxmlformats.org/officeDocument/2006/relationships/slide" Target="/ppt/slides/slide7.xml" Id="R6317aed302ed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4107749ec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5916012a04ec0" /><Relationship Type="http://schemas.openxmlformats.org/officeDocument/2006/relationships/theme" Target="/ppt/slideMasters/theme/theme1.xml" Id="Ra2857c5f59a8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5916012a0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a2fa5885b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e598693da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7076cff08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dd928f9f8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1065502cb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ce2959ea8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b1aa45c2e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WEFILE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WEFILE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16 857 383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3 496 307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AIRSPACE HOLDING AS  –  62,8 %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CERN INVEST AS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ANMANO HOLDING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NIONOR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ji@ljosland.com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