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27372a751f48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fd55f0f28649e5"/>
  </p:sldMasterIdLst>
  <p:sldIdLst>
    <p:sldId xmlns:r="http://schemas.openxmlformats.org/officeDocument/2006/relationships" id="256" r:id="R6395e50d80114c7e"/>
    <p:sldId xmlns:r="http://schemas.openxmlformats.org/officeDocument/2006/relationships" id="257" r:id="R3dc7dceba9a1470a"/>
    <p:sldId xmlns:r="http://schemas.openxmlformats.org/officeDocument/2006/relationships" id="258" r:id="Rfd46a1e72503416f"/>
    <p:sldId xmlns:r="http://schemas.openxmlformats.org/officeDocument/2006/relationships" id="259" r:id="R6459489636044119"/>
    <p:sldId xmlns:r="http://schemas.openxmlformats.org/officeDocument/2006/relationships" id="260" r:id="R2be2e98357e74fae"/>
    <p:sldId xmlns:r="http://schemas.openxmlformats.org/officeDocument/2006/relationships" id="261" r:id="R77a06d07ff4b43b1"/>
    <p:sldId xmlns:r="http://schemas.openxmlformats.org/officeDocument/2006/relationships" id="262" r:id="R00a3fe1de5384a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fd55f0f28649e5" /><Relationship Type="http://schemas.openxmlformats.org/officeDocument/2006/relationships/slide" Target="/ppt/slides/slide1.xml" Id="R6395e50d80114c7e" /><Relationship Type="http://schemas.openxmlformats.org/officeDocument/2006/relationships/slide" Target="/ppt/slides/slide2.xml" Id="R3dc7dceba9a1470a" /><Relationship Type="http://schemas.openxmlformats.org/officeDocument/2006/relationships/slide" Target="/ppt/slides/slide3.xml" Id="Rfd46a1e72503416f" /><Relationship Type="http://schemas.openxmlformats.org/officeDocument/2006/relationships/slide" Target="/ppt/slides/slide4.xml" Id="R6459489636044119" /><Relationship Type="http://schemas.openxmlformats.org/officeDocument/2006/relationships/slide" Target="/ppt/slides/slide5.xml" Id="R2be2e98357e74fae" /><Relationship Type="http://schemas.openxmlformats.org/officeDocument/2006/relationships/slide" Target="/ppt/slides/slide6.xml" Id="R77a06d07ff4b43b1" /><Relationship Type="http://schemas.openxmlformats.org/officeDocument/2006/relationships/slide" Target="/ppt/slides/slide7.xml" Id="R00a3fe1de5384a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3b097e2e0741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52c5c0e11465b" /><Relationship Type="http://schemas.openxmlformats.org/officeDocument/2006/relationships/theme" Target="/ppt/slideMasters/theme/theme1.xml" Id="Rd705da738b7a41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d52c5c0e1146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a985adb914d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758c44c2f45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86efdf89249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7ac422e7342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7ecf9a48d47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bf829a9a64a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bf42f82534a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THANG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THANG INVEST AS ble etablert [år] og holder til i Hafslundsøy.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1 124 759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3 368 475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4 141 679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THANG QUOC LY PHAN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Rødsøyveien 27A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1734 Hafslundsøy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924 506 938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THANG INVEST AS</a:t>
            </a:r>
          </a:p>
        </p:txBody>
      </p:sp>
    </p:spTree>
  </p:cSld>
  <p:clrMapOvr>
    <a:masterClrMapping xmlns:a="http://schemas.openxmlformats.org/drawingml/2006/main"/>
  </p:clrMapOvr>
</p:sld>
</file>