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e25081b82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776a587ac640c1"/>
  </p:sldMasterIdLst>
  <p:sldIdLst>
    <p:sldId xmlns:r="http://schemas.openxmlformats.org/officeDocument/2006/relationships" id="256" r:id="Rfb419d4800d949bd"/>
    <p:sldId xmlns:r="http://schemas.openxmlformats.org/officeDocument/2006/relationships" id="257" r:id="R6b29467c54384e48"/>
    <p:sldId xmlns:r="http://schemas.openxmlformats.org/officeDocument/2006/relationships" id="258" r:id="Rad8eb7196ff84d72"/>
    <p:sldId xmlns:r="http://schemas.openxmlformats.org/officeDocument/2006/relationships" id="259" r:id="Rfbf6d0afe46f42e7"/>
    <p:sldId xmlns:r="http://schemas.openxmlformats.org/officeDocument/2006/relationships" id="260" r:id="Rb610fdd8aa154407"/>
    <p:sldId xmlns:r="http://schemas.openxmlformats.org/officeDocument/2006/relationships" id="261" r:id="Rc77114c551484428"/>
    <p:sldId xmlns:r="http://schemas.openxmlformats.org/officeDocument/2006/relationships" id="262" r:id="R29129bb28d07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76a587ac640c1" /><Relationship Type="http://schemas.openxmlformats.org/officeDocument/2006/relationships/slide" Target="/ppt/slides/slide1.xml" Id="Rfb419d4800d949bd" /><Relationship Type="http://schemas.openxmlformats.org/officeDocument/2006/relationships/slide" Target="/ppt/slides/slide2.xml" Id="R6b29467c54384e48" /><Relationship Type="http://schemas.openxmlformats.org/officeDocument/2006/relationships/slide" Target="/ppt/slides/slide3.xml" Id="Rad8eb7196ff84d72" /><Relationship Type="http://schemas.openxmlformats.org/officeDocument/2006/relationships/slide" Target="/ppt/slides/slide4.xml" Id="Rfbf6d0afe46f42e7" /><Relationship Type="http://schemas.openxmlformats.org/officeDocument/2006/relationships/slide" Target="/ppt/slides/slide5.xml" Id="Rb610fdd8aa154407" /><Relationship Type="http://schemas.openxmlformats.org/officeDocument/2006/relationships/slide" Target="/ppt/slides/slide6.xml" Id="Rc77114c551484428" /><Relationship Type="http://schemas.openxmlformats.org/officeDocument/2006/relationships/slide" Target="/ppt/slides/slide7.xml" Id="R29129bb28d07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5fca63bbe4c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24d159d6f4fd0" /><Relationship Type="http://schemas.openxmlformats.org/officeDocument/2006/relationships/theme" Target="/ppt/slideMasters/theme/theme1.xml" Id="Re26cf1d6fcf8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f24d159d6f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88d296eca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cf59d9505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56a0282549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4246938e0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74407cd3b4a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1ecec587743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a5cffb166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BØEN MUSIKK 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BØEN MUSIKK OG INVEST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285 925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1 318 369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1 990 927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MAGNUS BØEN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Peragjerdet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5308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924 515 201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BØEN MUSIKK OG INVEST AS</a:t>
            </a:r>
          </a:p>
        </p:txBody>
      </p:sp>
    </p:spTree>
  </p:cSld>
  <p:clrMapOvr>
    <a:masterClrMapping xmlns:a="http://schemas.openxmlformats.org/drawingml/2006/main"/>
  </p:clrMapOvr>
</p:sld>
</file>