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5e3ab6f1ea47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659ea74a264a91"/>
  </p:sldMasterIdLst>
  <p:sldIdLst>
    <p:sldId xmlns:r="http://schemas.openxmlformats.org/officeDocument/2006/relationships" id="256" r:id="R33f2e613e49247e6"/>
    <p:sldId xmlns:r="http://schemas.openxmlformats.org/officeDocument/2006/relationships" id="257" r:id="R5845e650247e4932"/>
    <p:sldId xmlns:r="http://schemas.openxmlformats.org/officeDocument/2006/relationships" id="258" r:id="R3c41729dcd144025"/>
    <p:sldId xmlns:r="http://schemas.openxmlformats.org/officeDocument/2006/relationships" id="259" r:id="R5eaa2add8df24e70"/>
    <p:sldId xmlns:r="http://schemas.openxmlformats.org/officeDocument/2006/relationships" id="260" r:id="R95b09ab788604e52"/>
    <p:sldId xmlns:r="http://schemas.openxmlformats.org/officeDocument/2006/relationships" id="261" r:id="R25a8dce872ac4c37"/>
    <p:sldId xmlns:r="http://schemas.openxmlformats.org/officeDocument/2006/relationships" id="262" r:id="Re60f8e6463d64c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659ea74a264a91" /><Relationship Type="http://schemas.openxmlformats.org/officeDocument/2006/relationships/slide" Target="/ppt/slides/slide1.xml" Id="R33f2e613e49247e6" /><Relationship Type="http://schemas.openxmlformats.org/officeDocument/2006/relationships/slide" Target="/ppt/slides/slide2.xml" Id="R5845e650247e4932" /><Relationship Type="http://schemas.openxmlformats.org/officeDocument/2006/relationships/slide" Target="/ppt/slides/slide3.xml" Id="R3c41729dcd144025" /><Relationship Type="http://schemas.openxmlformats.org/officeDocument/2006/relationships/slide" Target="/ppt/slides/slide4.xml" Id="R5eaa2add8df24e70" /><Relationship Type="http://schemas.openxmlformats.org/officeDocument/2006/relationships/slide" Target="/ppt/slides/slide5.xml" Id="R95b09ab788604e52" /><Relationship Type="http://schemas.openxmlformats.org/officeDocument/2006/relationships/slide" Target="/ppt/slides/slide6.xml" Id="R25a8dce872ac4c37" /><Relationship Type="http://schemas.openxmlformats.org/officeDocument/2006/relationships/slide" Target="/ppt/slides/slide7.xml" Id="Re60f8e6463d64c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646acf80bb40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2b823809d2478f" /><Relationship Type="http://schemas.openxmlformats.org/officeDocument/2006/relationships/theme" Target="/ppt/slideMasters/theme/theme1.xml" Id="R98e11b500e0f46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2b823809d247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3f015ae12b46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669c3f54ea41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6c35d9b7a547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f38b7fa8144b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038fa93a7749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22f008405d44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aed03d7b9340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BETINE BULL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BETINE BULL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BETINE BULL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BETINE BULL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BETINE BULL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BETINE BULL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486 684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72 200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614 179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BETINE BULL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BETINE BULL ØVREVIK JOHANNESSEN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BETINE BULL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Elgvegen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5236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924 520 124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BETINE BULL AS</a:t>
            </a:r>
          </a:p>
        </p:txBody>
      </p:sp>
    </p:spTree>
  </p:cSld>
  <p:clrMapOvr>
    <a:masterClrMapping xmlns:a="http://schemas.openxmlformats.org/drawingml/2006/main"/>
  </p:clrMapOvr>
</p:sld>
</file>