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5de790052041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03af669a33434d"/>
  </p:sldMasterIdLst>
  <p:sldIdLst>
    <p:sldId xmlns:r="http://schemas.openxmlformats.org/officeDocument/2006/relationships" id="256" r:id="R26b7661b096246d7"/>
    <p:sldId xmlns:r="http://schemas.openxmlformats.org/officeDocument/2006/relationships" id="257" r:id="R682ab81ac30146e0"/>
    <p:sldId xmlns:r="http://schemas.openxmlformats.org/officeDocument/2006/relationships" id="258" r:id="R2ccf6ed59fa44b7b"/>
    <p:sldId xmlns:r="http://schemas.openxmlformats.org/officeDocument/2006/relationships" id="259" r:id="R0976f5a9087d4888"/>
    <p:sldId xmlns:r="http://schemas.openxmlformats.org/officeDocument/2006/relationships" id="260" r:id="R5b5b09911fbe4f0f"/>
    <p:sldId xmlns:r="http://schemas.openxmlformats.org/officeDocument/2006/relationships" id="261" r:id="Rab94bff05d2e4a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3af669a33434d" /><Relationship Type="http://schemas.openxmlformats.org/officeDocument/2006/relationships/slide" Target="/ppt/slides/slide1.xml" Id="R26b7661b096246d7" /><Relationship Type="http://schemas.openxmlformats.org/officeDocument/2006/relationships/slide" Target="/ppt/slides/slide2.xml" Id="R682ab81ac30146e0" /><Relationship Type="http://schemas.openxmlformats.org/officeDocument/2006/relationships/slide" Target="/ppt/slides/slide3.xml" Id="R2ccf6ed59fa44b7b" /><Relationship Type="http://schemas.openxmlformats.org/officeDocument/2006/relationships/slide" Target="/ppt/slides/slide4.xml" Id="R0976f5a9087d4888" /><Relationship Type="http://schemas.openxmlformats.org/officeDocument/2006/relationships/slide" Target="/ppt/slides/slide5.xml" Id="R5b5b09911fbe4f0f" /><Relationship Type="http://schemas.openxmlformats.org/officeDocument/2006/relationships/slide" Target="/ppt/slides/slide6.xml" Id="Rab94bff05d2e4a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a00879fd6445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703654df24f0b" /><Relationship Type="http://schemas.openxmlformats.org/officeDocument/2006/relationships/theme" Target="/ppt/slideMasters/theme/theme1.xml" Id="Rd195ea740d614d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9703654df24f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80dc15d6e48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edecf867544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23a0190f24c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9d91c92d144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80955f29a48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e3cd8492240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APARICIO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Skogholtveien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