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f2e007963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76b33bd334f57"/>
  </p:sldMasterIdLst>
  <p:sldIdLst>
    <p:sldId xmlns:r="http://schemas.openxmlformats.org/officeDocument/2006/relationships" id="256" r:id="R1bb2029d76154ff5"/>
    <p:sldId xmlns:r="http://schemas.openxmlformats.org/officeDocument/2006/relationships" id="257" r:id="R64e9ea9f7499483a"/>
    <p:sldId xmlns:r="http://schemas.openxmlformats.org/officeDocument/2006/relationships" id="258" r:id="Rcc4b505aa0054516"/>
    <p:sldId xmlns:r="http://schemas.openxmlformats.org/officeDocument/2006/relationships" id="259" r:id="Rb44c353f0a9c498f"/>
    <p:sldId xmlns:r="http://schemas.openxmlformats.org/officeDocument/2006/relationships" id="260" r:id="R9abbe78118ef4f70"/>
    <p:sldId xmlns:r="http://schemas.openxmlformats.org/officeDocument/2006/relationships" id="261" r:id="R0cf21e7339be4279"/>
    <p:sldId xmlns:r="http://schemas.openxmlformats.org/officeDocument/2006/relationships" id="262" r:id="R5a5780c9cd3b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76b33bd334f57" /><Relationship Type="http://schemas.openxmlformats.org/officeDocument/2006/relationships/slide" Target="/ppt/slides/slide1.xml" Id="R1bb2029d76154ff5" /><Relationship Type="http://schemas.openxmlformats.org/officeDocument/2006/relationships/slide" Target="/ppt/slides/slide2.xml" Id="R64e9ea9f7499483a" /><Relationship Type="http://schemas.openxmlformats.org/officeDocument/2006/relationships/slide" Target="/ppt/slides/slide3.xml" Id="Rcc4b505aa0054516" /><Relationship Type="http://schemas.openxmlformats.org/officeDocument/2006/relationships/slide" Target="/ppt/slides/slide4.xml" Id="Rb44c353f0a9c498f" /><Relationship Type="http://schemas.openxmlformats.org/officeDocument/2006/relationships/slide" Target="/ppt/slides/slide5.xml" Id="R9abbe78118ef4f70" /><Relationship Type="http://schemas.openxmlformats.org/officeDocument/2006/relationships/slide" Target="/ppt/slides/slide6.xml" Id="R0cf21e7339be4279" /><Relationship Type="http://schemas.openxmlformats.org/officeDocument/2006/relationships/slide" Target="/ppt/slides/slide7.xml" Id="R5a5780c9cd3b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2c6eee246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cfcac4ed4b6f" /><Relationship Type="http://schemas.openxmlformats.org/officeDocument/2006/relationships/theme" Target="/ppt/slideMasters/theme/theme1.xml" Id="Rf6902de8f6c7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6cfcac4ed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2ef7d988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b2769eec2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f16956a6e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a3f6e669b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2863b317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7464a4c65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d1a46472241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APARICIO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APARICIO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 EK APARICIO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 EK APARICIO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