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1f3eeaf465d4f4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97b62fe6d2c4d1f"/>
  </p:sldMasterIdLst>
  <p:sldIdLst>
    <p:sldId xmlns:r="http://schemas.openxmlformats.org/officeDocument/2006/relationships" id="256" r:id="R576c7983a2134967"/>
    <p:sldId xmlns:r="http://schemas.openxmlformats.org/officeDocument/2006/relationships" id="257" r:id="R0d3f373c5abb49b8"/>
    <p:sldId xmlns:r="http://schemas.openxmlformats.org/officeDocument/2006/relationships" id="258" r:id="Re666a9281aa241a5"/>
    <p:sldId xmlns:r="http://schemas.openxmlformats.org/officeDocument/2006/relationships" id="259" r:id="R0dba9878ebb74ba2"/>
    <p:sldId xmlns:r="http://schemas.openxmlformats.org/officeDocument/2006/relationships" id="260" r:id="Rcbfd9f2fec494193"/>
    <p:sldId xmlns:r="http://schemas.openxmlformats.org/officeDocument/2006/relationships" id="261" r:id="R4d276de1f0d145ec"/>
    <p:sldId xmlns:r="http://schemas.openxmlformats.org/officeDocument/2006/relationships" id="262" r:id="R621759ff802e42b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97b62fe6d2c4d1f" /><Relationship Type="http://schemas.openxmlformats.org/officeDocument/2006/relationships/slide" Target="/ppt/slides/slide1.xml" Id="R576c7983a2134967" /><Relationship Type="http://schemas.openxmlformats.org/officeDocument/2006/relationships/slide" Target="/ppt/slides/slide2.xml" Id="R0d3f373c5abb49b8" /><Relationship Type="http://schemas.openxmlformats.org/officeDocument/2006/relationships/slide" Target="/ppt/slides/slide3.xml" Id="Re666a9281aa241a5" /><Relationship Type="http://schemas.openxmlformats.org/officeDocument/2006/relationships/slide" Target="/ppt/slides/slide4.xml" Id="R0dba9878ebb74ba2" /><Relationship Type="http://schemas.openxmlformats.org/officeDocument/2006/relationships/slide" Target="/ppt/slides/slide5.xml" Id="Rcbfd9f2fec494193" /><Relationship Type="http://schemas.openxmlformats.org/officeDocument/2006/relationships/slide" Target="/ppt/slides/slide6.xml" Id="R4d276de1f0d145ec" /><Relationship Type="http://schemas.openxmlformats.org/officeDocument/2006/relationships/slide" Target="/ppt/slides/slide7.xml" Id="R621759ff802e42b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5785dbd5b754bc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9414e89f4041b0" /><Relationship Type="http://schemas.openxmlformats.org/officeDocument/2006/relationships/theme" Target="/ppt/slideMasters/theme/theme1.xml" Id="Rcf297f5c378247e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29414e89f4041b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09a8536543493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39c34c05814c4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cf453f7f8445d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6e9a74941b4f3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c38e19a5b0402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3c5ea078884d7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32ed1f07d9484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BRAUT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BRAUT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BRAUT HOLDING AS ble etablert [år] og holder til i Snarøya.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BRAUT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BRAUT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BRAUT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−9 661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−64 725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21 163 985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21 255 824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BRAUT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BERIT BRAUT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BRAUT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Ropernveien 1D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1367 Snarøya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924 530 723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BRAUT HOLDING AS</a:t>
            </a:r>
          </a:p>
        </p:txBody>
      </p:sp>
    </p:spTree>
  </p:cSld>
  <p:clrMapOvr>
    <a:masterClrMapping xmlns:a="http://schemas.openxmlformats.org/drawingml/2006/main"/>
  </p:clrMapOvr>
</p:sld>
</file>