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86769c844d47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543bba44e4aa1"/>
  </p:sldMasterIdLst>
  <p:sldIdLst>
    <p:sldId xmlns:r="http://schemas.openxmlformats.org/officeDocument/2006/relationships" id="256" r:id="R8ff27218bc1645ab"/>
    <p:sldId xmlns:r="http://schemas.openxmlformats.org/officeDocument/2006/relationships" id="257" r:id="Rd4f5673ce2d94c5d"/>
    <p:sldId xmlns:r="http://schemas.openxmlformats.org/officeDocument/2006/relationships" id="258" r:id="R1849aef2fd06435b"/>
    <p:sldId xmlns:r="http://schemas.openxmlformats.org/officeDocument/2006/relationships" id="259" r:id="R8ed3dc7ab8134117"/>
    <p:sldId xmlns:r="http://schemas.openxmlformats.org/officeDocument/2006/relationships" id="260" r:id="R5cbf1d25106444fa"/>
    <p:sldId xmlns:r="http://schemas.openxmlformats.org/officeDocument/2006/relationships" id="261" r:id="Rd0712298b78741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543bba44e4aa1" /><Relationship Type="http://schemas.openxmlformats.org/officeDocument/2006/relationships/slide" Target="/ppt/slides/slide1.xml" Id="R8ff27218bc1645ab" /><Relationship Type="http://schemas.openxmlformats.org/officeDocument/2006/relationships/slide" Target="/ppt/slides/slide2.xml" Id="Rd4f5673ce2d94c5d" /><Relationship Type="http://schemas.openxmlformats.org/officeDocument/2006/relationships/slide" Target="/ppt/slides/slide3.xml" Id="R1849aef2fd06435b" /><Relationship Type="http://schemas.openxmlformats.org/officeDocument/2006/relationships/slide" Target="/ppt/slides/slide4.xml" Id="R8ed3dc7ab8134117" /><Relationship Type="http://schemas.openxmlformats.org/officeDocument/2006/relationships/slide" Target="/ppt/slides/slide5.xml" Id="R5cbf1d25106444fa" /><Relationship Type="http://schemas.openxmlformats.org/officeDocument/2006/relationships/slide" Target="/ppt/slides/slide6.xml" Id="Rd0712298b78741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ef189990b43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fd2d297cd447a" /><Relationship Type="http://schemas.openxmlformats.org/officeDocument/2006/relationships/theme" Target="/ppt/slideMasters/theme/theme1.xml" Id="R23bb23cdf95f46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8fd2d297cd44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73633d364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533aaeac44c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db8bd526b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c6ac914bb4b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ae183957e4f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477525182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RUNNING AEONIAN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AEONIAN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AEONIAN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AEONIAN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AEONIAN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AEONIAN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Håkon Sverre Rønning, Edvard Griegs 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hakon.ronning@ogreid.no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924 570 547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AEONIAN AS</a:t>
            </a:r>
          </a:p>
        </p:txBody>
      </p:sp>
    </p:spTree>
  </p:cSld>
  <p:clrMapOvr>
    <a:masterClrMapping xmlns:a="http://schemas.openxmlformats.org/drawingml/2006/main"/>
  </p:clrMapOvr>
</p:sld>
</file>