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7cfe599f39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d729823984e91"/>
  </p:sldMasterIdLst>
  <p:sldIdLst>
    <p:sldId xmlns:r="http://schemas.openxmlformats.org/officeDocument/2006/relationships" id="256" r:id="Ra8cfd9141e6e4a98"/>
    <p:sldId xmlns:r="http://schemas.openxmlformats.org/officeDocument/2006/relationships" id="257" r:id="R6945ba30eea24776"/>
    <p:sldId xmlns:r="http://schemas.openxmlformats.org/officeDocument/2006/relationships" id="258" r:id="Rb409d32a69b748ff"/>
    <p:sldId xmlns:r="http://schemas.openxmlformats.org/officeDocument/2006/relationships" id="259" r:id="Rd086a2b32963464c"/>
    <p:sldId xmlns:r="http://schemas.openxmlformats.org/officeDocument/2006/relationships" id="260" r:id="R91b5858cc73c4406"/>
    <p:sldId xmlns:r="http://schemas.openxmlformats.org/officeDocument/2006/relationships" id="261" r:id="Rb443964bfaa34578"/>
    <p:sldId xmlns:r="http://schemas.openxmlformats.org/officeDocument/2006/relationships" id="262" r:id="R6f2f4b28fe69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d729823984e91" /><Relationship Type="http://schemas.openxmlformats.org/officeDocument/2006/relationships/slide" Target="/ppt/slides/slide1.xml" Id="Ra8cfd9141e6e4a98" /><Relationship Type="http://schemas.openxmlformats.org/officeDocument/2006/relationships/slide" Target="/ppt/slides/slide2.xml" Id="R6945ba30eea24776" /><Relationship Type="http://schemas.openxmlformats.org/officeDocument/2006/relationships/slide" Target="/ppt/slides/slide3.xml" Id="Rb409d32a69b748ff" /><Relationship Type="http://schemas.openxmlformats.org/officeDocument/2006/relationships/slide" Target="/ppt/slides/slide4.xml" Id="Rd086a2b32963464c" /><Relationship Type="http://schemas.openxmlformats.org/officeDocument/2006/relationships/slide" Target="/ppt/slides/slide5.xml" Id="R91b5858cc73c4406" /><Relationship Type="http://schemas.openxmlformats.org/officeDocument/2006/relationships/slide" Target="/ppt/slides/slide6.xml" Id="Rb443964bfaa34578" /><Relationship Type="http://schemas.openxmlformats.org/officeDocument/2006/relationships/slide" Target="/ppt/slides/slide7.xml" Id="R6f2f4b28fe69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cb17f1f21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ed85fee140ec" /><Relationship Type="http://schemas.openxmlformats.org/officeDocument/2006/relationships/theme" Target="/ppt/slideMasters/theme/theme1.xml" Id="R848c71d5d6c8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aed85fee1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c853c0361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98b9e448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c06cc1d14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10cbdf9ee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448912ee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830d47eb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df0c29f0b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SVERRE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