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db236de0c5b4b5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0a4c7eeae6a4091"/>
  </p:sldMasterIdLst>
  <p:sldIdLst>
    <p:sldId xmlns:r="http://schemas.openxmlformats.org/officeDocument/2006/relationships" id="256" r:id="R1a3293552d0143f1"/>
    <p:sldId xmlns:r="http://schemas.openxmlformats.org/officeDocument/2006/relationships" id="257" r:id="R9eac60af56124338"/>
    <p:sldId xmlns:r="http://schemas.openxmlformats.org/officeDocument/2006/relationships" id="258" r:id="R6768cb01d3404e8e"/>
    <p:sldId xmlns:r="http://schemas.openxmlformats.org/officeDocument/2006/relationships" id="259" r:id="R0c013dce07824fff"/>
    <p:sldId xmlns:r="http://schemas.openxmlformats.org/officeDocument/2006/relationships" id="260" r:id="Rb97f86f082df440f"/>
    <p:sldId xmlns:r="http://schemas.openxmlformats.org/officeDocument/2006/relationships" id="261" r:id="Rfec97a77bf2d4740"/>
    <p:sldId xmlns:r="http://schemas.openxmlformats.org/officeDocument/2006/relationships" id="262" r:id="R03ca3d1e41c040c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a4c7eeae6a4091" /><Relationship Type="http://schemas.openxmlformats.org/officeDocument/2006/relationships/slide" Target="/ppt/slides/slide1.xml" Id="R1a3293552d0143f1" /><Relationship Type="http://schemas.openxmlformats.org/officeDocument/2006/relationships/slide" Target="/ppt/slides/slide2.xml" Id="R9eac60af56124338" /><Relationship Type="http://schemas.openxmlformats.org/officeDocument/2006/relationships/slide" Target="/ppt/slides/slide3.xml" Id="R6768cb01d3404e8e" /><Relationship Type="http://schemas.openxmlformats.org/officeDocument/2006/relationships/slide" Target="/ppt/slides/slide4.xml" Id="R0c013dce07824fff" /><Relationship Type="http://schemas.openxmlformats.org/officeDocument/2006/relationships/slide" Target="/ppt/slides/slide5.xml" Id="Rb97f86f082df440f" /><Relationship Type="http://schemas.openxmlformats.org/officeDocument/2006/relationships/slide" Target="/ppt/slides/slide6.xml" Id="Rfec97a77bf2d4740" /><Relationship Type="http://schemas.openxmlformats.org/officeDocument/2006/relationships/slide" Target="/ppt/slides/slide7.xml" Id="R03ca3d1e41c040c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45edd4a77f4b9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f9711e58e6453e" /><Relationship Type="http://schemas.openxmlformats.org/officeDocument/2006/relationships/theme" Target="/ppt/slideMasters/theme/theme1.xml" Id="R1158e74f6155451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7f9711e58e6453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79d50dda6c438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ed79ae788543a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e6a3ec4b5045c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4ab64b12ce4f6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5a19ea54a144d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5edffdb476434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84e53272c643d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ARCTAN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ARCTAN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ARCTAN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ARCTAN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ARCTAN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ARCTAN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−10 585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577 829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3 056 851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3 056 851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ARCTAN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DANIEL HAUGSTAD JOHANNESSEN  –  34,0 %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VILDE BJERKE RIEBER-MOHN  –  34,0 %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RUNE BJERKE  –  32,0 %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ARCTAN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Daniel Johannessen, Svingen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924 592 176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ARCTAN INVEST AS</a:t>
            </a:r>
          </a:p>
        </p:txBody>
      </p:sp>
    </p:spTree>
  </p:cSld>
  <p:clrMapOvr>
    <a:masterClrMapping xmlns:a="http://schemas.openxmlformats.org/drawingml/2006/main"/>
  </p:clrMapOvr>
</p:sld>
</file>