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d6d493c84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666ae6c014abd"/>
  </p:sldMasterIdLst>
  <p:sldIdLst>
    <p:sldId xmlns:r="http://schemas.openxmlformats.org/officeDocument/2006/relationships" id="256" r:id="R59546abcd43a4c81"/>
    <p:sldId xmlns:r="http://schemas.openxmlformats.org/officeDocument/2006/relationships" id="257" r:id="R28096c6f6afb4263"/>
    <p:sldId xmlns:r="http://schemas.openxmlformats.org/officeDocument/2006/relationships" id="258" r:id="Rcc9d2518ad394615"/>
    <p:sldId xmlns:r="http://schemas.openxmlformats.org/officeDocument/2006/relationships" id="259" r:id="Ra719ef48637a4d1a"/>
    <p:sldId xmlns:r="http://schemas.openxmlformats.org/officeDocument/2006/relationships" id="260" r:id="R2b4250a4007a4586"/>
    <p:sldId xmlns:r="http://schemas.openxmlformats.org/officeDocument/2006/relationships" id="261" r:id="R910c478bcbd24f4c"/>
    <p:sldId xmlns:r="http://schemas.openxmlformats.org/officeDocument/2006/relationships" id="262" r:id="Rdace89ce3df9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666ae6c014abd" /><Relationship Type="http://schemas.openxmlformats.org/officeDocument/2006/relationships/slide" Target="/ppt/slides/slide1.xml" Id="R59546abcd43a4c81" /><Relationship Type="http://schemas.openxmlformats.org/officeDocument/2006/relationships/slide" Target="/ppt/slides/slide2.xml" Id="R28096c6f6afb4263" /><Relationship Type="http://schemas.openxmlformats.org/officeDocument/2006/relationships/slide" Target="/ppt/slides/slide3.xml" Id="Rcc9d2518ad394615" /><Relationship Type="http://schemas.openxmlformats.org/officeDocument/2006/relationships/slide" Target="/ppt/slides/slide4.xml" Id="Ra719ef48637a4d1a" /><Relationship Type="http://schemas.openxmlformats.org/officeDocument/2006/relationships/slide" Target="/ppt/slides/slide5.xml" Id="R2b4250a4007a4586" /><Relationship Type="http://schemas.openxmlformats.org/officeDocument/2006/relationships/slide" Target="/ppt/slides/slide6.xml" Id="R910c478bcbd24f4c" /><Relationship Type="http://schemas.openxmlformats.org/officeDocument/2006/relationships/slide" Target="/ppt/slides/slide7.xml" Id="Rdace89ce3df9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0ba9ab615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18efb26c4091" /><Relationship Type="http://schemas.openxmlformats.org/officeDocument/2006/relationships/theme" Target="/ppt/slideMasters/theme/theme1.xml" Id="R915678d17865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4318efb26c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99566471c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45a709a2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fb626414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aff5e8e1c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0d209d40f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4711a592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182db52d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