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3c0fa22a8844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546400587c4d0d"/>
  </p:sldMasterIdLst>
  <p:sldIdLst>
    <p:sldId xmlns:r="http://schemas.openxmlformats.org/officeDocument/2006/relationships" id="256" r:id="R048178e0198945d8"/>
    <p:sldId xmlns:r="http://schemas.openxmlformats.org/officeDocument/2006/relationships" id="257" r:id="R419f0426388d4849"/>
    <p:sldId xmlns:r="http://schemas.openxmlformats.org/officeDocument/2006/relationships" id="258" r:id="R379295b165bc4c61"/>
    <p:sldId xmlns:r="http://schemas.openxmlformats.org/officeDocument/2006/relationships" id="259" r:id="R275b285902fb43b6"/>
    <p:sldId xmlns:r="http://schemas.openxmlformats.org/officeDocument/2006/relationships" id="260" r:id="R8675a8aed8734845"/>
    <p:sldId xmlns:r="http://schemas.openxmlformats.org/officeDocument/2006/relationships" id="261" r:id="Rbd4c2e72a44d4fdd"/>
    <p:sldId xmlns:r="http://schemas.openxmlformats.org/officeDocument/2006/relationships" id="262" r:id="Rf11d8dab436245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546400587c4d0d" /><Relationship Type="http://schemas.openxmlformats.org/officeDocument/2006/relationships/slide" Target="/ppt/slides/slide1.xml" Id="R048178e0198945d8" /><Relationship Type="http://schemas.openxmlformats.org/officeDocument/2006/relationships/slide" Target="/ppt/slides/slide2.xml" Id="R419f0426388d4849" /><Relationship Type="http://schemas.openxmlformats.org/officeDocument/2006/relationships/slide" Target="/ppt/slides/slide3.xml" Id="R379295b165bc4c61" /><Relationship Type="http://schemas.openxmlformats.org/officeDocument/2006/relationships/slide" Target="/ppt/slides/slide4.xml" Id="R275b285902fb43b6" /><Relationship Type="http://schemas.openxmlformats.org/officeDocument/2006/relationships/slide" Target="/ppt/slides/slide5.xml" Id="R8675a8aed8734845" /><Relationship Type="http://schemas.openxmlformats.org/officeDocument/2006/relationships/slide" Target="/ppt/slides/slide6.xml" Id="Rbd4c2e72a44d4fdd" /><Relationship Type="http://schemas.openxmlformats.org/officeDocument/2006/relationships/slide" Target="/ppt/slides/slide7.xml" Id="Rf11d8dab436245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c4e56532a145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4cb5c2d1f439c" /><Relationship Type="http://schemas.openxmlformats.org/officeDocument/2006/relationships/theme" Target="/ppt/slideMasters/theme/theme1.xml" Id="R92a553b88ccb4c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44cb5c2d1f43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0e3e2535e43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cbb630d4247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27212055148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8b775278d49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b3dfa86f543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c8ff1c67044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bd2ddb12c4a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SERIGSTAD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SERIGSTAD INVEST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−163 770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6 602 697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54 210 240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55 013 120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JONNY SERIGSTAD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Ørnahaugen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924 611 243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