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2923e79414f4d7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8abb414d5c74180"/>
  </p:sldMasterIdLst>
  <p:sldIdLst>
    <p:sldId xmlns:r="http://schemas.openxmlformats.org/officeDocument/2006/relationships" id="256" r:id="R825c50bbf18b44af"/>
    <p:sldId xmlns:r="http://schemas.openxmlformats.org/officeDocument/2006/relationships" id="257" r:id="Rf07f774773f9402a"/>
    <p:sldId xmlns:r="http://schemas.openxmlformats.org/officeDocument/2006/relationships" id="258" r:id="Re89381748994401e"/>
    <p:sldId xmlns:r="http://schemas.openxmlformats.org/officeDocument/2006/relationships" id="259" r:id="Re7371695dddb4a4f"/>
    <p:sldId xmlns:r="http://schemas.openxmlformats.org/officeDocument/2006/relationships" id="260" r:id="R98c20bd8ad464c74"/>
    <p:sldId xmlns:r="http://schemas.openxmlformats.org/officeDocument/2006/relationships" id="261" r:id="R4e356d5cc6e14548"/>
    <p:sldId xmlns:r="http://schemas.openxmlformats.org/officeDocument/2006/relationships" id="262" r:id="R1229f520f6344f7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8abb414d5c74180" /><Relationship Type="http://schemas.openxmlformats.org/officeDocument/2006/relationships/slide" Target="/ppt/slides/slide1.xml" Id="R825c50bbf18b44af" /><Relationship Type="http://schemas.openxmlformats.org/officeDocument/2006/relationships/slide" Target="/ppt/slides/slide2.xml" Id="Rf07f774773f9402a" /><Relationship Type="http://schemas.openxmlformats.org/officeDocument/2006/relationships/slide" Target="/ppt/slides/slide3.xml" Id="Re89381748994401e" /><Relationship Type="http://schemas.openxmlformats.org/officeDocument/2006/relationships/slide" Target="/ppt/slides/slide4.xml" Id="Re7371695dddb4a4f" /><Relationship Type="http://schemas.openxmlformats.org/officeDocument/2006/relationships/slide" Target="/ppt/slides/slide5.xml" Id="R98c20bd8ad464c74" /><Relationship Type="http://schemas.openxmlformats.org/officeDocument/2006/relationships/slide" Target="/ppt/slides/slide6.xml" Id="R4e356d5cc6e14548" /><Relationship Type="http://schemas.openxmlformats.org/officeDocument/2006/relationships/slide" Target="/ppt/slides/slide7.xml" Id="R1229f520f6344f7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72c7114b8d24f6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4cc23bf6d24c42" /><Relationship Type="http://schemas.openxmlformats.org/officeDocument/2006/relationships/theme" Target="/ppt/slideMasters/theme/theme1.xml" Id="Rb522018ac6da4d8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64cc23bf6d24c4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e2a4c31ed74e6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9a395ed230414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74914381414c7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1db7ac018b4cf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5e2765137e4df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dceb77f1554e7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a007a38d0d4e5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KVITLYNG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KVITLYNG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KVITLYNG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KVITLYNG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KVITLYNG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KVITLYNG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−9 442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78 231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6 498 095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6 498 095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KVITLYNG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JONAS ANDRÉ MARTHINUSSEN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KVITLYNG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Bygdøy allé 74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0268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924 648 732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KVITLYNG AS</a:t>
            </a:r>
          </a:p>
        </p:txBody>
      </p:sp>
    </p:spTree>
  </p:cSld>
  <p:clrMapOvr>
    <a:masterClrMapping xmlns:a="http://schemas.openxmlformats.org/drawingml/2006/main"/>
  </p:clrMapOvr>
</p:sld>
</file>