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a71e30d7a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8801c7f1d46a4"/>
  </p:sldMasterIdLst>
  <p:sldIdLst>
    <p:sldId xmlns:r="http://schemas.openxmlformats.org/officeDocument/2006/relationships" id="256" r:id="R366549853a9c4315"/>
    <p:sldId xmlns:r="http://schemas.openxmlformats.org/officeDocument/2006/relationships" id="257" r:id="R2c5d9b64676e40c3"/>
    <p:sldId xmlns:r="http://schemas.openxmlformats.org/officeDocument/2006/relationships" id="258" r:id="R5e1d1adf3da44b6f"/>
    <p:sldId xmlns:r="http://schemas.openxmlformats.org/officeDocument/2006/relationships" id="259" r:id="R5ebfe43328a24d54"/>
    <p:sldId xmlns:r="http://schemas.openxmlformats.org/officeDocument/2006/relationships" id="260" r:id="R5a4da9f3112a4aae"/>
    <p:sldId xmlns:r="http://schemas.openxmlformats.org/officeDocument/2006/relationships" id="261" r:id="R1940450009144277"/>
    <p:sldId xmlns:r="http://schemas.openxmlformats.org/officeDocument/2006/relationships" id="262" r:id="Rced8d796f7d2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8801c7f1d46a4" /><Relationship Type="http://schemas.openxmlformats.org/officeDocument/2006/relationships/slide" Target="/ppt/slides/slide1.xml" Id="R366549853a9c4315" /><Relationship Type="http://schemas.openxmlformats.org/officeDocument/2006/relationships/slide" Target="/ppt/slides/slide2.xml" Id="R2c5d9b64676e40c3" /><Relationship Type="http://schemas.openxmlformats.org/officeDocument/2006/relationships/slide" Target="/ppt/slides/slide3.xml" Id="R5e1d1adf3da44b6f" /><Relationship Type="http://schemas.openxmlformats.org/officeDocument/2006/relationships/slide" Target="/ppt/slides/slide4.xml" Id="R5ebfe43328a24d54" /><Relationship Type="http://schemas.openxmlformats.org/officeDocument/2006/relationships/slide" Target="/ppt/slides/slide5.xml" Id="R5a4da9f3112a4aae" /><Relationship Type="http://schemas.openxmlformats.org/officeDocument/2006/relationships/slide" Target="/ppt/slides/slide6.xml" Id="R1940450009144277" /><Relationship Type="http://schemas.openxmlformats.org/officeDocument/2006/relationships/slide" Target="/ppt/slides/slide7.xml" Id="Rced8d796f7d2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c877201e8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1e12ed5774a22" /><Relationship Type="http://schemas.openxmlformats.org/officeDocument/2006/relationships/theme" Target="/ppt/slideMasters/theme/theme1.xml" Id="R134c94519e7f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31e12ed577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0b3a07d1a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be0975fc6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80e7d26f9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88c6f4185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787c38b8249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5185d34bd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f2b94b816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MOLY INVEST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209 131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3 821 608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VIKSE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Reidun Vikse, Søresjøvegen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924 668 059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MOLY INVEST AS</a:t>
            </a:r>
          </a:p>
        </p:txBody>
      </p:sp>
    </p:spTree>
  </p:cSld>
  <p:clrMapOvr>
    <a:masterClrMapping xmlns:a="http://schemas.openxmlformats.org/drawingml/2006/main"/>
  </p:clrMapOvr>
</p:sld>
</file>