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7396fca91f44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18519cd526499a"/>
  </p:sldMasterIdLst>
  <p:sldIdLst>
    <p:sldId xmlns:r="http://schemas.openxmlformats.org/officeDocument/2006/relationships" id="256" r:id="R52ee26b9d02d4a74"/>
    <p:sldId xmlns:r="http://schemas.openxmlformats.org/officeDocument/2006/relationships" id="257" r:id="R77c0a4638ae246e5"/>
    <p:sldId xmlns:r="http://schemas.openxmlformats.org/officeDocument/2006/relationships" id="258" r:id="R5936344c2ab14fc5"/>
    <p:sldId xmlns:r="http://schemas.openxmlformats.org/officeDocument/2006/relationships" id="259" r:id="R17c2f39bb3334921"/>
    <p:sldId xmlns:r="http://schemas.openxmlformats.org/officeDocument/2006/relationships" id="260" r:id="R40227eeac13c422e"/>
    <p:sldId xmlns:r="http://schemas.openxmlformats.org/officeDocument/2006/relationships" id="261" r:id="Rd14a79876d8d401c"/>
    <p:sldId xmlns:r="http://schemas.openxmlformats.org/officeDocument/2006/relationships" id="262" r:id="R7bd2abcfbb9049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18519cd526499a" /><Relationship Type="http://schemas.openxmlformats.org/officeDocument/2006/relationships/slide" Target="/ppt/slides/slide1.xml" Id="R52ee26b9d02d4a74" /><Relationship Type="http://schemas.openxmlformats.org/officeDocument/2006/relationships/slide" Target="/ppt/slides/slide2.xml" Id="R77c0a4638ae246e5" /><Relationship Type="http://schemas.openxmlformats.org/officeDocument/2006/relationships/slide" Target="/ppt/slides/slide3.xml" Id="R5936344c2ab14fc5" /><Relationship Type="http://schemas.openxmlformats.org/officeDocument/2006/relationships/slide" Target="/ppt/slides/slide4.xml" Id="R17c2f39bb3334921" /><Relationship Type="http://schemas.openxmlformats.org/officeDocument/2006/relationships/slide" Target="/ppt/slides/slide5.xml" Id="R40227eeac13c422e" /><Relationship Type="http://schemas.openxmlformats.org/officeDocument/2006/relationships/slide" Target="/ppt/slides/slide6.xml" Id="Rd14a79876d8d401c" /><Relationship Type="http://schemas.openxmlformats.org/officeDocument/2006/relationships/slide" Target="/ppt/slides/slide7.xml" Id="R7bd2abcfbb9049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9a08bb2a5741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4c0123ca24b3f" /><Relationship Type="http://schemas.openxmlformats.org/officeDocument/2006/relationships/theme" Target="/ppt/slideMasters/theme/theme1.xml" Id="R3434c774ed6245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a4c0123ca24b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e7cf51db343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ce0f11f5046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1bf51807e4b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1c508ac4c46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3545e5a6a46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bd58d0c424e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19f6c6caa49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LKN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LKN HOLDING AS ble etablert [år] og holder til i Hitra.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926 067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926 600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 KRISTIN NÆSS STRØM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Slokheiveien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7240 Hitra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924 678 828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LKN HOLDING AS</a:t>
            </a:r>
          </a:p>
        </p:txBody>
      </p:sp>
    </p:spTree>
  </p:cSld>
  <p:clrMapOvr>
    <a:masterClrMapping xmlns:a="http://schemas.openxmlformats.org/drawingml/2006/main"/>
  </p:clrMapOvr>
</p:sld>
</file>