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f90405ecb74b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5efaadc3ef4798"/>
  </p:sldMasterIdLst>
  <p:sldIdLst>
    <p:sldId xmlns:r="http://schemas.openxmlformats.org/officeDocument/2006/relationships" id="256" r:id="R194c507dcc904ba9"/>
    <p:sldId xmlns:r="http://schemas.openxmlformats.org/officeDocument/2006/relationships" id="257" r:id="Rac8cfe88421a4fee"/>
    <p:sldId xmlns:r="http://schemas.openxmlformats.org/officeDocument/2006/relationships" id="258" r:id="Rafed131c9df04fb4"/>
    <p:sldId xmlns:r="http://schemas.openxmlformats.org/officeDocument/2006/relationships" id="259" r:id="R988afada48104661"/>
    <p:sldId xmlns:r="http://schemas.openxmlformats.org/officeDocument/2006/relationships" id="260" r:id="Radcb378d674c4712"/>
    <p:sldId xmlns:r="http://schemas.openxmlformats.org/officeDocument/2006/relationships" id="261" r:id="R1b58fe0d0f4b48ea"/>
    <p:sldId xmlns:r="http://schemas.openxmlformats.org/officeDocument/2006/relationships" id="262" r:id="Raef4e967d82644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5efaadc3ef4798" /><Relationship Type="http://schemas.openxmlformats.org/officeDocument/2006/relationships/slide" Target="/ppt/slides/slide1.xml" Id="R194c507dcc904ba9" /><Relationship Type="http://schemas.openxmlformats.org/officeDocument/2006/relationships/slide" Target="/ppt/slides/slide2.xml" Id="Rac8cfe88421a4fee" /><Relationship Type="http://schemas.openxmlformats.org/officeDocument/2006/relationships/slide" Target="/ppt/slides/slide3.xml" Id="Rafed131c9df04fb4" /><Relationship Type="http://schemas.openxmlformats.org/officeDocument/2006/relationships/slide" Target="/ppt/slides/slide4.xml" Id="R988afada48104661" /><Relationship Type="http://schemas.openxmlformats.org/officeDocument/2006/relationships/slide" Target="/ppt/slides/slide5.xml" Id="Radcb378d674c4712" /><Relationship Type="http://schemas.openxmlformats.org/officeDocument/2006/relationships/slide" Target="/ppt/slides/slide6.xml" Id="R1b58fe0d0f4b48ea" /><Relationship Type="http://schemas.openxmlformats.org/officeDocument/2006/relationships/slide" Target="/ppt/slides/slide7.xml" Id="Raef4e967d82644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7ea4fddc6248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725e4d96c4eaf" /><Relationship Type="http://schemas.openxmlformats.org/officeDocument/2006/relationships/theme" Target="/ppt/slideMasters/theme/theme1.xml" Id="Rc0ce7c49891a42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5725e4d96c4e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e9f1646234c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8e829faf248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a36acfa2842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1293a9caf49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884d0ebbf4d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c33fae6a54e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62db74b2348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AISUN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AISUN HOLDING AS ble etablert [år] og holder til i Sandstad.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760 209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SUNDET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Aina Sundet, Ramnfjellveien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7246 Sandstad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924 681 128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AISUN HOLDING AS</a:t>
            </a:r>
          </a:p>
        </p:txBody>
      </p:sp>
    </p:spTree>
  </p:cSld>
  <p:clrMapOvr>
    <a:masterClrMapping xmlns:a="http://schemas.openxmlformats.org/drawingml/2006/main"/>
  </p:clrMapOvr>
</p:sld>
</file>