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c0f497a89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ba6ef9694437b"/>
  </p:sldMasterIdLst>
  <p:sldIdLst>
    <p:sldId xmlns:r="http://schemas.openxmlformats.org/officeDocument/2006/relationships" id="256" r:id="R68a6a11d88a54f7c"/>
    <p:sldId xmlns:r="http://schemas.openxmlformats.org/officeDocument/2006/relationships" id="257" r:id="R5583625c0dc74678"/>
    <p:sldId xmlns:r="http://schemas.openxmlformats.org/officeDocument/2006/relationships" id="258" r:id="R42d6449714ec43b2"/>
    <p:sldId xmlns:r="http://schemas.openxmlformats.org/officeDocument/2006/relationships" id="259" r:id="R8d0f34ee745d43d8"/>
    <p:sldId xmlns:r="http://schemas.openxmlformats.org/officeDocument/2006/relationships" id="260" r:id="R1a5b082fa5a449f7"/>
    <p:sldId xmlns:r="http://schemas.openxmlformats.org/officeDocument/2006/relationships" id="261" r:id="Rc12a32df6098479e"/>
    <p:sldId xmlns:r="http://schemas.openxmlformats.org/officeDocument/2006/relationships" id="262" r:id="R7243c63415cb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ba6ef9694437b" /><Relationship Type="http://schemas.openxmlformats.org/officeDocument/2006/relationships/slide" Target="/ppt/slides/slide1.xml" Id="R68a6a11d88a54f7c" /><Relationship Type="http://schemas.openxmlformats.org/officeDocument/2006/relationships/slide" Target="/ppt/slides/slide2.xml" Id="R5583625c0dc74678" /><Relationship Type="http://schemas.openxmlformats.org/officeDocument/2006/relationships/slide" Target="/ppt/slides/slide3.xml" Id="R42d6449714ec43b2" /><Relationship Type="http://schemas.openxmlformats.org/officeDocument/2006/relationships/slide" Target="/ppt/slides/slide4.xml" Id="R8d0f34ee745d43d8" /><Relationship Type="http://schemas.openxmlformats.org/officeDocument/2006/relationships/slide" Target="/ppt/slides/slide5.xml" Id="R1a5b082fa5a449f7" /><Relationship Type="http://schemas.openxmlformats.org/officeDocument/2006/relationships/slide" Target="/ppt/slides/slide6.xml" Id="Rc12a32df6098479e" /><Relationship Type="http://schemas.openxmlformats.org/officeDocument/2006/relationships/slide" Target="/ppt/slides/slide7.xml" Id="R7243c63415cb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a4e4ef9a1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d37267864eba" /><Relationship Type="http://schemas.openxmlformats.org/officeDocument/2006/relationships/theme" Target="/ppt/slideMasters/theme/theme1.xml" Id="R8860d98e64b1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5d3726786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fd8359675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3d149b43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1b442567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59a968a54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1016c0ec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1d5306d9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85b5340a7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H-3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H-3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904 102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18 302 978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19 831 225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HEGGEDAL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HEGGEDAL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HEGGEDAL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924 682 817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H-3 HOLDING AS</a:t>
            </a:r>
          </a:p>
        </p:txBody>
      </p:sp>
    </p:spTree>
  </p:cSld>
  <p:clrMapOvr>
    <a:masterClrMapping xmlns:a="http://schemas.openxmlformats.org/drawingml/2006/main"/>
  </p:clrMapOvr>
</p:sld>
</file>