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022a957fea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3add1b9f2541fc"/>
  </p:sldMasterIdLst>
  <p:sldIdLst>
    <p:sldId xmlns:r="http://schemas.openxmlformats.org/officeDocument/2006/relationships" id="256" r:id="R58e64bd1c84e41b3"/>
    <p:sldId xmlns:r="http://schemas.openxmlformats.org/officeDocument/2006/relationships" id="257" r:id="R9896b240a8b64a1d"/>
    <p:sldId xmlns:r="http://schemas.openxmlformats.org/officeDocument/2006/relationships" id="258" r:id="R2e4ffc797eff4013"/>
    <p:sldId xmlns:r="http://schemas.openxmlformats.org/officeDocument/2006/relationships" id="259" r:id="R99e08a984c6f4cdd"/>
    <p:sldId xmlns:r="http://schemas.openxmlformats.org/officeDocument/2006/relationships" id="260" r:id="Rb2f9eba75a534048"/>
    <p:sldId xmlns:r="http://schemas.openxmlformats.org/officeDocument/2006/relationships" id="261" r:id="R5caa329ad22e4e2a"/>
    <p:sldId xmlns:r="http://schemas.openxmlformats.org/officeDocument/2006/relationships" id="262" r:id="Rf44691de29ca48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add1b9f2541fc" /><Relationship Type="http://schemas.openxmlformats.org/officeDocument/2006/relationships/slide" Target="/ppt/slides/slide1.xml" Id="R58e64bd1c84e41b3" /><Relationship Type="http://schemas.openxmlformats.org/officeDocument/2006/relationships/slide" Target="/ppt/slides/slide2.xml" Id="R9896b240a8b64a1d" /><Relationship Type="http://schemas.openxmlformats.org/officeDocument/2006/relationships/slide" Target="/ppt/slides/slide3.xml" Id="R2e4ffc797eff4013" /><Relationship Type="http://schemas.openxmlformats.org/officeDocument/2006/relationships/slide" Target="/ppt/slides/slide4.xml" Id="R99e08a984c6f4cdd" /><Relationship Type="http://schemas.openxmlformats.org/officeDocument/2006/relationships/slide" Target="/ppt/slides/slide5.xml" Id="Rb2f9eba75a534048" /><Relationship Type="http://schemas.openxmlformats.org/officeDocument/2006/relationships/slide" Target="/ppt/slides/slide6.xml" Id="R5caa329ad22e4e2a" /><Relationship Type="http://schemas.openxmlformats.org/officeDocument/2006/relationships/slide" Target="/ppt/slides/slide7.xml" Id="Rf44691de29ca48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b83784ddc4b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e6436c1684214" /><Relationship Type="http://schemas.openxmlformats.org/officeDocument/2006/relationships/theme" Target="/ppt/slideMasters/theme/theme1.xml" Id="R25ca6004b5ee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be6436c16842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7342d29654d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cd6a890bb4d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f1e1333c94b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4f10ccaab4c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c52455c9f4e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01757c91241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ee2ae171f4c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KANTARELL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KANTARELL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10 464 184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14 513 982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LANDSNES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Landsnes, H0801, Sverdrups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924 685 840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