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15adf55c1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0652a64c542e5"/>
  </p:sldMasterIdLst>
  <p:sldIdLst>
    <p:sldId xmlns:r="http://schemas.openxmlformats.org/officeDocument/2006/relationships" id="256" r:id="R73ef38bb5c904d8f"/>
    <p:sldId xmlns:r="http://schemas.openxmlformats.org/officeDocument/2006/relationships" id="257" r:id="R8b2572f2dc0742a2"/>
    <p:sldId xmlns:r="http://schemas.openxmlformats.org/officeDocument/2006/relationships" id="258" r:id="R70f66015d002442d"/>
    <p:sldId xmlns:r="http://schemas.openxmlformats.org/officeDocument/2006/relationships" id="259" r:id="Rb1ed4393bcdd4af8"/>
    <p:sldId xmlns:r="http://schemas.openxmlformats.org/officeDocument/2006/relationships" id="260" r:id="Ra1848bad26de47f1"/>
    <p:sldId xmlns:r="http://schemas.openxmlformats.org/officeDocument/2006/relationships" id="261" r:id="R4d06a4fa89fb4b36"/>
    <p:sldId xmlns:r="http://schemas.openxmlformats.org/officeDocument/2006/relationships" id="262" r:id="R41ed9ed21c87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0652a64c542e5" /><Relationship Type="http://schemas.openxmlformats.org/officeDocument/2006/relationships/slide" Target="/ppt/slides/slide1.xml" Id="R73ef38bb5c904d8f" /><Relationship Type="http://schemas.openxmlformats.org/officeDocument/2006/relationships/slide" Target="/ppt/slides/slide2.xml" Id="R8b2572f2dc0742a2" /><Relationship Type="http://schemas.openxmlformats.org/officeDocument/2006/relationships/slide" Target="/ppt/slides/slide3.xml" Id="R70f66015d002442d" /><Relationship Type="http://schemas.openxmlformats.org/officeDocument/2006/relationships/slide" Target="/ppt/slides/slide4.xml" Id="Rb1ed4393bcdd4af8" /><Relationship Type="http://schemas.openxmlformats.org/officeDocument/2006/relationships/slide" Target="/ppt/slides/slide5.xml" Id="Ra1848bad26de47f1" /><Relationship Type="http://schemas.openxmlformats.org/officeDocument/2006/relationships/slide" Target="/ppt/slides/slide6.xml" Id="R4d06a4fa89fb4b36" /><Relationship Type="http://schemas.openxmlformats.org/officeDocument/2006/relationships/slide" Target="/ppt/slides/slide7.xml" Id="R41ed9ed21c87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de43355af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4b73dd93e4a7a" /><Relationship Type="http://schemas.openxmlformats.org/officeDocument/2006/relationships/theme" Target="/ppt/slideMasters/theme/theme1.xml" Id="Rd8e9310fe598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4b73dd93e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9a7f4876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963f6209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50afb0b4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fc49f1c2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83a27f248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11b710e4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4158bcb7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