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fc9c51433c45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e4f2e7dae14181"/>
  </p:sldMasterIdLst>
  <p:sldIdLst>
    <p:sldId xmlns:r="http://schemas.openxmlformats.org/officeDocument/2006/relationships" id="256" r:id="R89800dba4d5e4fa8"/>
    <p:sldId xmlns:r="http://schemas.openxmlformats.org/officeDocument/2006/relationships" id="257" r:id="R6ba19bacd1d743de"/>
    <p:sldId xmlns:r="http://schemas.openxmlformats.org/officeDocument/2006/relationships" id="258" r:id="Rfb32546f19594e9f"/>
    <p:sldId xmlns:r="http://schemas.openxmlformats.org/officeDocument/2006/relationships" id="259" r:id="R8a14c36b2403473e"/>
    <p:sldId xmlns:r="http://schemas.openxmlformats.org/officeDocument/2006/relationships" id="260" r:id="R04b5700e3b964586"/>
    <p:sldId xmlns:r="http://schemas.openxmlformats.org/officeDocument/2006/relationships" id="261" r:id="Rb8fff7e835f84d9a"/>
    <p:sldId xmlns:r="http://schemas.openxmlformats.org/officeDocument/2006/relationships" id="262" r:id="R446f547b18c449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e4f2e7dae14181" /><Relationship Type="http://schemas.openxmlformats.org/officeDocument/2006/relationships/slide" Target="/ppt/slides/slide1.xml" Id="R89800dba4d5e4fa8" /><Relationship Type="http://schemas.openxmlformats.org/officeDocument/2006/relationships/slide" Target="/ppt/slides/slide2.xml" Id="R6ba19bacd1d743de" /><Relationship Type="http://schemas.openxmlformats.org/officeDocument/2006/relationships/slide" Target="/ppt/slides/slide3.xml" Id="Rfb32546f19594e9f" /><Relationship Type="http://schemas.openxmlformats.org/officeDocument/2006/relationships/slide" Target="/ppt/slides/slide4.xml" Id="R8a14c36b2403473e" /><Relationship Type="http://schemas.openxmlformats.org/officeDocument/2006/relationships/slide" Target="/ppt/slides/slide5.xml" Id="R04b5700e3b964586" /><Relationship Type="http://schemas.openxmlformats.org/officeDocument/2006/relationships/slide" Target="/ppt/slides/slide6.xml" Id="Rb8fff7e835f84d9a" /><Relationship Type="http://schemas.openxmlformats.org/officeDocument/2006/relationships/slide" Target="/ppt/slides/slide7.xml" Id="R446f547b18c449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ea550556b54e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46779eb544555" /><Relationship Type="http://schemas.openxmlformats.org/officeDocument/2006/relationships/theme" Target="/ppt/slideMasters/theme/theme1.xml" Id="R2eebab6e8fb444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246779eb5445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022cbab8549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9321b881945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6057cccd144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fd836d96843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789ac38fa47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fe02a58864d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9e4a6289d41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ØKONOMIRÅDGIVNING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ØKONOMIRÅDGIVNING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34 800 000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DÆHLI SIGMUND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TCD HOLDING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DUENGER TOR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SNESRUD OLIV GAALAAS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GRUNDSET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ELI JOHANNE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924 708 034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