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ce7a30a65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ec02f847c43b6"/>
  </p:sldMasterIdLst>
  <p:sldIdLst>
    <p:sldId xmlns:r="http://schemas.openxmlformats.org/officeDocument/2006/relationships" id="256" r:id="Rf5149f60d76445cc"/>
    <p:sldId xmlns:r="http://schemas.openxmlformats.org/officeDocument/2006/relationships" id="257" r:id="R2cfde8154f744789"/>
    <p:sldId xmlns:r="http://schemas.openxmlformats.org/officeDocument/2006/relationships" id="258" r:id="R6dfd85ee63c74b26"/>
    <p:sldId xmlns:r="http://schemas.openxmlformats.org/officeDocument/2006/relationships" id="259" r:id="R163c00db13684757"/>
    <p:sldId xmlns:r="http://schemas.openxmlformats.org/officeDocument/2006/relationships" id="260" r:id="Rf795167d339141c5"/>
    <p:sldId xmlns:r="http://schemas.openxmlformats.org/officeDocument/2006/relationships" id="261" r:id="Rab9f37d5a7464124"/>
    <p:sldId xmlns:r="http://schemas.openxmlformats.org/officeDocument/2006/relationships" id="262" r:id="R76742e36fbb349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ec02f847c43b6" /><Relationship Type="http://schemas.openxmlformats.org/officeDocument/2006/relationships/slide" Target="/ppt/slides/slide1.xml" Id="Rf5149f60d76445cc" /><Relationship Type="http://schemas.openxmlformats.org/officeDocument/2006/relationships/slide" Target="/ppt/slides/slide2.xml" Id="R2cfde8154f744789" /><Relationship Type="http://schemas.openxmlformats.org/officeDocument/2006/relationships/slide" Target="/ppt/slides/slide3.xml" Id="R6dfd85ee63c74b26" /><Relationship Type="http://schemas.openxmlformats.org/officeDocument/2006/relationships/slide" Target="/ppt/slides/slide4.xml" Id="R163c00db13684757" /><Relationship Type="http://schemas.openxmlformats.org/officeDocument/2006/relationships/slide" Target="/ppt/slides/slide5.xml" Id="Rf795167d339141c5" /><Relationship Type="http://schemas.openxmlformats.org/officeDocument/2006/relationships/slide" Target="/ppt/slides/slide6.xml" Id="Rab9f37d5a7464124" /><Relationship Type="http://schemas.openxmlformats.org/officeDocument/2006/relationships/slide" Target="/ppt/slides/slide7.xml" Id="R76742e36fbb349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772e7adc7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284da0534460" /><Relationship Type="http://schemas.openxmlformats.org/officeDocument/2006/relationships/theme" Target="/ppt/slideMasters/theme/theme1.xml" Id="Ra51dce08cb66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b284da053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7b70c612d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dc7a2f79d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ae1f851dd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35ec30d34c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148af920048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c1b6431f2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1f376eaaf47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IDVI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VIKSE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VIARLO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Jonny Vikse, Ramsneset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