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3d717a8cc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317dbd47b4464"/>
  </p:sldMasterIdLst>
  <p:sldIdLst>
    <p:sldId xmlns:r="http://schemas.openxmlformats.org/officeDocument/2006/relationships" id="256" r:id="Ra73c65f832a745e7"/>
    <p:sldId xmlns:r="http://schemas.openxmlformats.org/officeDocument/2006/relationships" id="257" r:id="Rbcaa0b14cdb44efd"/>
    <p:sldId xmlns:r="http://schemas.openxmlformats.org/officeDocument/2006/relationships" id="258" r:id="Rc730f8fd2b0141c5"/>
    <p:sldId xmlns:r="http://schemas.openxmlformats.org/officeDocument/2006/relationships" id="259" r:id="R4e2e14b865ad48df"/>
    <p:sldId xmlns:r="http://schemas.openxmlformats.org/officeDocument/2006/relationships" id="260" r:id="R9bceddf03fac4bf0"/>
    <p:sldId xmlns:r="http://schemas.openxmlformats.org/officeDocument/2006/relationships" id="261" r:id="R21acc964a7aa4417"/>
    <p:sldId xmlns:r="http://schemas.openxmlformats.org/officeDocument/2006/relationships" id="262" r:id="R1e4ba1cdbd43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317dbd47b4464" /><Relationship Type="http://schemas.openxmlformats.org/officeDocument/2006/relationships/slide" Target="/ppt/slides/slide1.xml" Id="Ra73c65f832a745e7" /><Relationship Type="http://schemas.openxmlformats.org/officeDocument/2006/relationships/slide" Target="/ppt/slides/slide2.xml" Id="Rbcaa0b14cdb44efd" /><Relationship Type="http://schemas.openxmlformats.org/officeDocument/2006/relationships/slide" Target="/ppt/slides/slide3.xml" Id="Rc730f8fd2b0141c5" /><Relationship Type="http://schemas.openxmlformats.org/officeDocument/2006/relationships/slide" Target="/ppt/slides/slide4.xml" Id="R4e2e14b865ad48df" /><Relationship Type="http://schemas.openxmlformats.org/officeDocument/2006/relationships/slide" Target="/ppt/slides/slide5.xml" Id="R9bceddf03fac4bf0" /><Relationship Type="http://schemas.openxmlformats.org/officeDocument/2006/relationships/slide" Target="/ppt/slides/slide6.xml" Id="R21acc964a7aa4417" /><Relationship Type="http://schemas.openxmlformats.org/officeDocument/2006/relationships/slide" Target="/ppt/slides/slide7.xml" Id="R1e4ba1cdbd43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9737c2b79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702df013a4820" /><Relationship Type="http://schemas.openxmlformats.org/officeDocument/2006/relationships/theme" Target="/ppt/slideMasters/theme/theme1.xml" Id="Redb1f4ad6d0c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702df013a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a2037899f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d760df5c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80ba0991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a6b4d41ae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e4a1f69b5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28ba156aa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6e6f24fb6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RADH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−336 234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ANDREAS DRAGESÆT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Scotts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924 729 511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RADH HOLDING AS</a:t>
            </a:r>
          </a:p>
        </p:txBody>
      </p:sp>
    </p:spTree>
  </p:cSld>
  <p:clrMapOvr>
    <a:masterClrMapping xmlns:a="http://schemas.openxmlformats.org/drawingml/2006/main"/>
  </p:clrMapOvr>
</p:sld>
</file>