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3f7de5200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bc921a34d843e4"/>
  </p:sldMasterIdLst>
  <p:sldIdLst>
    <p:sldId xmlns:r="http://schemas.openxmlformats.org/officeDocument/2006/relationships" id="256" r:id="R6d3ed56e257f445f"/>
    <p:sldId xmlns:r="http://schemas.openxmlformats.org/officeDocument/2006/relationships" id="257" r:id="R91e543a1ca0c4557"/>
    <p:sldId xmlns:r="http://schemas.openxmlformats.org/officeDocument/2006/relationships" id="258" r:id="R1c10b5c23d804a4f"/>
    <p:sldId xmlns:r="http://schemas.openxmlformats.org/officeDocument/2006/relationships" id="259" r:id="R8fa2ff90de7c4cbd"/>
    <p:sldId xmlns:r="http://schemas.openxmlformats.org/officeDocument/2006/relationships" id="260" r:id="Rb37f27106ae34003"/>
    <p:sldId xmlns:r="http://schemas.openxmlformats.org/officeDocument/2006/relationships" id="261" r:id="Rc30756b1239343b3"/>
    <p:sldId xmlns:r="http://schemas.openxmlformats.org/officeDocument/2006/relationships" id="262" r:id="R7a6f160ddb9c49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c921a34d843e4" /><Relationship Type="http://schemas.openxmlformats.org/officeDocument/2006/relationships/slide" Target="/ppt/slides/slide1.xml" Id="R6d3ed56e257f445f" /><Relationship Type="http://schemas.openxmlformats.org/officeDocument/2006/relationships/slide" Target="/ppt/slides/slide2.xml" Id="R91e543a1ca0c4557" /><Relationship Type="http://schemas.openxmlformats.org/officeDocument/2006/relationships/slide" Target="/ppt/slides/slide3.xml" Id="R1c10b5c23d804a4f" /><Relationship Type="http://schemas.openxmlformats.org/officeDocument/2006/relationships/slide" Target="/ppt/slides/slide4.xml" Id="R8fa2ff90de7c4cbd" /><Relationship Type="http://schemas.openxmlformats.org/officeDocument/2006/relationships/slide" Target="/ppt/slides/slide5.xml" Id="Rb37f27106ae34003" /><Relationship Type="http://schemas.openxmlformats.org/officeDocument/2006/relationships/slide" Target="/ppt/slides/slide6.xml" Id="Rc30756b1239343b3" /><Relationship Type="http://schemas.openxmlformats.org/officeDocument/2006/relationships/slide" Target="/ppt/slides/slide7.xml" Id="R7a6f160ddb9c49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1481d0339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19882a38b4f62" /><Relationship Type="http://schemas.openxmlformats.org/officeDocument/2006/relationships/theme" Target="/ppt/slideMasters/theme/theme1.xml" Id="R9e8813867f72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19882a38b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dfeb6c8b0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0c7f30097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aa3a1498f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3cdd62ad3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7455289d7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3c0004dc34e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dcbe378cd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NELK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3 404 372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3 404 372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KRISTIAN JAGTØYEN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Tonsenveien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924 760 443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NELK INVEST AS</a:t>
            </a:r>
          </a:p>
        </p:txBody>
      </p:sp>
    </p:spTree>
  </p:cSld>
  <p:clrMapOvr>
    <a:masterClrMapping xmlns:a="http://schemas.openxmlformats.org/drawingml/2006/main"/>
  </p:clrMapOvr>
</p:sld>
</file>