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6939ad90d24b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fa142ea0bb4d48"/>
  </p:sldMasterIdLst>
  <p:sldIdLst>
    <p:sldId xmlns:r="http://schemas.openxmlformats.org/officeDocument/2006/relationships" id="256" r:id="Rf0b9330ddcf4405b"/>
    <p:sldId xmlns:r="http://schemas.openxmlformats.org/officeDocument/2006/relationships" id="257" r:id="R1c938ffb3d864b54"/>
    <p:sldId xmlns:r="http://schemas.openxmlformats.org/officeDocument/2006/relationships" id="258" r:id="Re54ea0e9422643bc"/>
    <p:sldId xmlns:r="http://schemas.openxmlformats.org/officeDocument/2006/relationships" id="259" r:id="R294262507fab4ad1"/>
    <p:sldId xmlns:r="http://schemas.openxmlformats.org/officeDocument/2006/relationships" id="260" r:id="Rfbc1f18db979484a"/>
    <p:sldId xmlns:r="http://schemas.openxmlformats.org/officeDocument/2006/relationships" id="261" r:id="Rbf862a3957b44765"/>
    <p:sldId xmlns:r="http://schemas.openxmlformats.org/officeDocument/2006/relationships" id="262" r:id="Rbfd37448644249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a142ea0bb4d48" /><Relationship Type="http://schemas.openxmlformats.org/officeDocument/2006/relationships/slide" Target="/ppt/slides/slide1.xml" Id="Rf0b9330ddcf4405b" /><Relationship Type="http://schemas.openxmlformats.org/officeDocument/2006/relationships/slide" Target="/ppt/slides/slide2.xml" Id="R1c938ffb3d864b54" /><Relationship Type="http://schemas.openxmlformats.org/officeDocument/2006/relationships/slide" Target="/ppt/slides/slide3.xml" Id="Re54ea0e9422643bc" /><Relationship Type="http://schemas.openxmlformats.org/officeDocument/2006/relationships/slide" Target="/ppt/slides/slide4.xml" Id="R294262507fab4ad1" /><Relationship Type="http://schemas.openxmlformats.org/officeDocument/2006/relationships/slide" Target="/ppt/slides/slide5.xml" Id="Rfbc1f18db979484a" /><Relationship Type="http://schemas.openxmlformats.org/officeDocument/2006/relationships/slide" Target="/ppt/slides/slide6.xml" Id="Rbf862a3957b44765" /><Relationship Type="http://schemas.openxmlformats.org/officeDocument/2006/relationships/slide" Target="/ppt/slides/slide7.xml" Id="Rbfd37448644249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339d0da78e45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e32a4d6b64139" /><Relationship Type="http://schemas.openxmlformats.org/officeDocument/2006/relationships/theme" Target="/ppt/slideMasters/theme/theme1.xml" Id="Re7b7097ab1b045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ce32a4d6b641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ef4e485a246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84300502043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1434edd6e4f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1319841a044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5cd4853eb43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7208c24434c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3b6064a1f43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BØRRES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BØRRES INVEST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3 106 449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14 248 470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14 258 648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Stoa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924 764 414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BØRRES INVEST AS</a:t>
            </a:r>
          </a:p>
        </p:txBody>
      </p:sp>
    </p:spTree>
  </p:cSld>
  <p:clrMapOvr>
    <a:masterClrMapping xmlns:a="http://schemas.openxmlformats.org/drawingml/2006/main"/>
  </p:clrMapOvr>
</p:sld>
</file>