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8c2c6423e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8cfaa628d494b"/>
  </p:sldMasterIdLst>
  <p:sldIdLst>
    <p:sldId xmlns:r="http://schemas.openxmlformats.org/officeDocument/2006/relationships" id="256" r:id="R49e4166ceb7f491e"/>
    <p:sldId xmlns:r="http://schemas.openxmlformats.org/officeDocument/2006/relationships" id="257" r:id="R686e8b5e7d774100"/>
    <p:sldId xmlns:r="http://schemas.openxmlformats.org/officeDocument/2006/relationships" id="258" r:id="Red5096cb28ae430e"/>
    <p:sldId xmlns:r="http://schemas.openxmlformats.org/officeDocument/2006/relationships" id="259" r:id="Racdfe0e4b56a4570"/>
    <p:sldId xmlns:r="http://schemas.openxmlformats.org/officeDocument/2006/relationships" id="260" r:id="Rce5d5cdec64e4aa5"/>
    <p:sldId xmlns:r="http://schemas.openxmlformats.org/officeDocument/2006/relationships" id="261" r:id="R55fecc5e49eb40f4"/>
    <p:sldId xmlns:r="http://schemas.openxmlformats.org/officeDocument/2006/relationships" id="262" r:id="R0992479b9202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8cfaa628d494b" /><Relationship Type="http://schemas.openxmlformats.org/officeDocument/2006/relationships/slide" Target="/ppt/slides/slide1.xml" Id="R49e4166ceb7f491e" /><Relationship Type="http://schemas.openxmlformats.org/officeDocument/2006/relationships/slide" Target="/ppt/slides/slide2.xml" Id="R686e8b5e7d774100" /><Relationship Type="http://schemas.openxmlformats.org/officeDocument/2006/relationships/slide" Target="/ppt/slides/slide3.xml" Id="Red5096cb28ae430e" /><Relationship Type="http://schemas.openxmlformats.org/officeDocument/2006/relationships/slide" Target="/ppt/slides/slide4.xml" Id="Racdfe0e4b56a4570" /><Relationship Type="http://schemas.openxmlformats.org/officeDocument/2006/relationships/slide" Target="/ppt/slides/slide5.xml" Id="Rce5d5cdec64e4aa5" /><Relationship Type="http://schemas.openxmlformats.org/officeDocument/2006/relationships/slide" Target="/ppt/slides/slide6.xml" Id="R55fecc5e49eb40f4" /><Relationship Type="http://schemas.openxmlformats.org/officeDocument/2006/relationships/slide" Target="/ppt/slides/slide7.xml" Id="R0992479b9202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ff8215264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ef228776a4ab8" /><Relationship Type="http://schemas.openxmlformats.org/officeDocument/2006/relationships/theme" Target="/ppt/slideMasters/theme/theme1.xml" Id="R9fcd691641e2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ef228776a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8688b69cf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d7a8ae25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b72e2168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b4eb448f4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760056138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210f2f002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1c509d04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