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0ae1bf081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58001a25441fd"/>
  </p:sldMasterIdLst>
  <p:sldIdLst>
    <p:sldId xmlns:r="http://schemas.openxmlformats.org/officeDocument/2006/relationships" id="256" r:id="Rcd2796b4239a4870"/>
    <p:sldId xmlns:r="http://schemas.openxmlformats.org/officeDocument/2006/relationships" id="257" r:id="R256456d9740b46c6"/>
    <p:sldId xmlns:r="http://schemas.openxmlformats.org/officeDocument/2006/relationships" id="258" r:id="Rcd4c2c25c16f47c6"/>
    <p:sldId xmlns:r="http://schemas.openxmlformats.org/officeDocument/2006/relationships" id="259" r:id="R44ce8647671a4ae6"/>
    <p:sldId xmlns:r="http://schemas.openxmlformats.org/officeDocument/2006/relationships" id="260" r:id="Rf5f460e00c814596"/>
    <p:sldId xmlns:r="http://schemas.openxmlformats.org/officeDocument/2006/relationships" id="261" r:id="Raf4a79f83d184be7"/>
    <p:sldId xmlns:r="http://schemas.openxmlformats.org/officeDocument/2006/relationships" id="262" r:id="Rd5c3813a39b5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58001a25441fd" /><Relationship Type="http://schemas.openxmlformats.org/officeDocument/2006/relationships/slide" Target="/ppt/slides/slide1.xml" Id="Rcd2796b4239a4870" /><Relationship Type="http://schemas.openxmlformats.org/officeDocument/2006/relationships/slide" Target="/ppt/slides/slide2.xml" Id="R256456d9740b46c6" /><Relationship Type="http://schemas.openxmlformats.org/officeDocument/2006/relationships/slide" Target="/ppt/slides/slide3.xml" Id="Rcd4c2c25c16f47c6" /><Relationship Type="http://schemas.openxmlformats.org/officeDocument/2006/relationships/slide" Target="/ppt/slides/slide4.xml" Id="R44ce8647671a4ae6" /><Relationship Type="http://schemas.openxmlformats.org/officeDocument/2006/relationships/slide" Target="/ppt/slides/slide5.xml" Id="Rf5f460e00c814596" /><Relationship Type="http://schemas.openxmlformats.org/officeDocument/2006/relationships/slide" Target="/ppt/slides/slide6.xml" Id="Raf4a79f83d184be7" /><Relationship Type="http://schemas.openxmlformats.org/officeDocument/2006/relationships/slide" Target="/ppt/slides/slide7.xml" Id="Rd5c3813a39b5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281d8f34b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1947de2024d1a" /><Relationship Type="http://schemas.openxmlformats.org/officeDocument/2006/relationships/theme" Target="/ppt/slideMasters/theme/theme1.xml" Id="R90ea6953a6c4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1947de202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5afbeea44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3503067b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4ee2f07a84b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ce936f43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92b1ec8f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6b6f958f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7c255b4ce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DAMMANN AXEL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