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71203a83214d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4a53c6b62c4eed"/>
  </p:sldMasterIdLst>
  <p:sldIdLst>
    <p:sldId xmlns:r="http://schemas.openxmlformats.org/officeDocument/2006/relationships" id="256" r:id="Ra3fc470df378449b"/>
    <p:sldId xmlns:r="http://schemas.openxmlformats.org/officeDocument/2006/relationships" id="257" r:id="Ra19ff13e0ac9482c"/>
    <p:sldId xmlns:r="http://schemas.openxmlformats.org/officeDocument/2006/relationships" id="258" r:id="R8ac95f3e11aa4868"/>
    <p:sldId xmlns:r="http://schemas.openxmlformats.org/officeDocument/2006/relationships" id="259" r:id="R56821b0c6ae44360"/>
    <p:sldId xmlns:r="http://schemas.openxmlformats.org/officeDocument/2006/relationships" id="260" r:id="Re09d4660acf748c2"/>
    <p:sldId xmlns:r="http://schemas.openxmlformats.org/officeDocument/2006/relationships" id="261" r:id="Rfba69f680cf24c7d"/>
    <p:sldId xmlns:r="http://schemas.openxmlformats.org/officeDocument/2006/relationships" id="262" r:id="Rb70d371ca5534b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a53c6b62c4eed" /><Relationship Type="http://schemas.openxmlformats.org/officeDocument/2006/relationships/slide" Target="/ppt/slides/slide1.xml" Id="Ra3fc470df378449b" /><Relationship Type="http://schemas.openxmlformats.org/officeDocument/2006/relationships/slide" Target="/ppt/slides/slide2.xml" Id="Ra19ff13e0ac9482c" /><Relationship Type="http://schemas.openxmlformats.org/officeDocument/2006/relationships/slide" Target="/ppt/slides/slide3.xml" Id="R8ac95f3e11aa4868" /><Relationship Type="http://schemas.openxmlformats.org/officeDocument/2006/relationships/slide" Target="/ppt/slides/slide4.xml" Id="R56821b0c6ae44360" /><Relationship Type="http://schemas.openxmlformats.org/officeDocument/2006/relationships/slide" Target="/ppt/slides/slide5.xml" Id="Re09d4660acf748c2" /><Relationship Type="http://schemas.openxmlformats.org/officeDocument/2006/relationships/slide" Target="/ppt/slides/slide6.xml" Id="Rfba69f680cf24c7d" /><Relationship Type="http://schemas.openxmlformats.org/officeDocument/2006/relationships/slide" Target="/ppt/slides/slide7.xml" Id="Rb70d371ca5534b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5a57a8f3247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d9478fe464efc" /><Relationship Type="http://schemas.openxmlformats.org/officeDocument/2006/relationships/theme" Target="/ppt/slideMasters/theme/theme1.xml" Id="R4496ca56b9944a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d9478fe464e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0ac3f05514e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0a9280753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bfb7877a04a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181ce5ad44c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fedd6ac6f4b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1c18132f34a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bd7a1ba6e40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MARTINSVINGEN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3 155 567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NORDSTAD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