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0f3fcfe32d4f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e23c6862040cd"/>
  </p:sldMasterIdLst>
  <p:sldIdLst>
    <p:sldId xmlns:r="http://schemas.openxmlformats.org/officeDocument/2006/relationships" id="256" r:id="Rc351e363cb034b80"/>
    <p:sldId xmlns:r="http://schemas.openxmlformats.org/officeDocument/2006/relationships" id="257" r:id="R70b62ba7ad384ffd"/>
    <p:sldId xmlns:r="http://schemas.openxmlformats.org/officeDocument/2006/relationships" id="258" r:id="R5bfe265f6b0a4fc9"/>
    <p:sldId xmlns:r="http://schemas.openxmlformats.org/officeDocument/2006/relationships" id="259" r:id="Rf4d72ef7348b4133"/>
    <p:sldId xmlns:r="http://schemas.openxmlformats.org/officeDocument/2006/relationships" id="260" r:id="Ree5ce51ed6be4540"/>
    <p:sldId xmlns:r="http://schemas.openxmlformats.org/officeDocument/2006/relationships" id="261" r:id="Rf5be27d8d91b4f0b"/>
    <p:sldId xmlns:r="http://schemas.openxmlformats.org/officeDocument/2006/relationships" id="262" r:id="Rc6575e98596c43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e23c6862040cd" /><Relationship Type="http://schemas.openxmlformats.org/officeDocument/2006/relationships/slide" Target="/ppt/slides/slide1.xml" Id="Rc351e363cb034b80" /><Relationship Type="http://schemas.openxmlformats.org/officeDocument/2006/relationships/slide" Target="/ppt/slides/slide2.xml" Id="R70b62ba7ad384ffd" /><Relationship Type="http://schemas.openxmlformats.org/officeDocument/2006/relationships/slide" Target="/ppt/slides/slide3.xml" Id="R5bfe265f6b0a4fc9" /><Relationship Type="http://schemas.openxmlformats.org/officeDocument/2006/relationships/slide" Target="/ppt/slides/slide4.xml" Id="Rf4d72ef7348b4133" /><Relationship Type="http://schemas.openxmlformats.org/officeDocument/2006/relationships/slide" Target="/ppt/slides/slide5.xml" Id="Ree5ce51ed6be4540" /><Relationship Type="http://schemas.openxmlformats.org/officeDocument/2006/relationships/slide" Target="/ppt/slides/slide6.xml" Id="Rf5be27d8d91b4f0b" /><Relationship Type="http://schemas.openxmlformats.org/officeDocument/2006/relationships/slide" Target="/ppt/slides/slide7.xml" Id="Rc6575e98596c43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a3040da7c4a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24380be854751" /><Relationship Type="http://schemas.openxmlformats.org/officeDocument/2006/relationships/theme" Target="/ppt/slideMasters/theme/theme1.xml" Id="R39d254547c25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24380be85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d985eeb42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00ab85b844d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3c39669d541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746fb1d03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157b60d8a42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7defeb3884b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61f72d857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IKBHOLDING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IKBHOLDING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IKBHOLDING AS ble etablert [år] og holder til i Grinder.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IKBHOLDING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IKBHOLDING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IKBHOLDING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1 099 168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IKBHOLDING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BAKKEN HJORTESET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IKBHOLDING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Grinderalleen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2264 Grinder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IKBHOLDING AS</a:t>
            </a:r>
          </a:p>
        </p:txBody>
      </p:sp>
    </p:spTree>
  </p:cSld>
  <p:clrMapOvr>
    <a:masterClrMapping xmlns:a="http://schemas.openxmlformats.org/drawingml/2006/main"/>
  </p:clrMapOvr>
</p:sld>
</file>