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6eaa8f204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5182c436d48cc"/>
  </p:sldMasterIdLst>
  <p:sldIdLst>
    <p:sldId xmlns:r="http://schemas.openxmlformats.org/officeDocument/2006/relationships" id="256" r:id="R58c9bbf877af4c30"/>
    <p:sldId xmlns:r="http://schemas.openxmlformats.org/officeDocument/2006/relationships" id="257" r:id="Rafe8e8c469fd4b1d"/>
    <p:sldId xmlns:r="http://schemas.openxmlformats.org/officeDocument/2006/relationships" id="258" r:id="Ra9835cccaea24562"/>
    <p:sldId xmlns:r="http://schemas.openxmlformats.org/officeDocument/2006/relationships" id="259" r:id="Rcb6b834c674e42ab"/>
    <p:sldId xmlns:r="http://schemas.openxmlformats.org/officeDocument/2006/relationships" id="260" r:id="Rb7fbd6ce63af4437"/>
    <p:sldId xmlns:r="http://schemas.openxmlformats.org/officeDocument/2006/relationships" id="261" r:id="R6999cba536754559"/>
    <p:sldId xmlns:r="http://schemas.openxmlformats.org/officeDocument/2006/relationships" id="262" r:id="R3995dbc63744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5182c436d48cc" /><Relationship Type="http://schemas.openxmlformats.org/officeDocument/2006/relationships/slide" Target="/ppt/slides/slide1.xml" Id="R58c9bbf877af4c30" /><Relationship Type="http://schemas.openxmlformats.org/officeDocument/2006/relationships/slide" Target="/ppt/slides/slide2.xml" Id="Rafe8e8c469fd4b1d" /><Relationship Type="http://schemas.openxmlformats.org/officeDocument/2006/relationships/slide" Target="/ppt/slides/slide3.xml" Id="Ra9835cccaea24562" /><Relationship Type="http://schemas.openxmlformats.org/officeDocument/2006/relationships/slide" Target="/ppt/slides/slide4.xml" Id="Rcb6b834c674e42ab" /><Relationship Type="http://schemas.openxmlformats.org/officeDocument/2006/relationships/slide" Target="/ppt/slides/slide5.xml" Id="Rb7fbd6ce63af4437" /><Relationship Type="http://schemas.openxmlformats.org/officeDocument/2006/relationships/slide" Target="/ppt/slides/slide6.xml" Id="R6999cba536754559" /><Relationship Type="http://schemas.openxmlformats.org/officeDocument/2006/relationships/slide" Target="/ppt/slides/slide7.xml" Id="R3995dbc63744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7f974ab07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44e0d0874461" /><Relationship Type="http://schemas.openxmlformats.org/officeDocument/2006/relationships/theme" Target="/ppt/slideMasters/theme/theme1.xml" Id="R730df5409fae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544e0d087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fb11c027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0f450cb6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2efff07c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b52658974b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b7f5fdee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bfb8b665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7f9975462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CAPTN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4 302 577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Eventyrskogen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7506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