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0a9f78cd34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3d9bce1e014ddd"/>
  </p:sldMasterIdLst>
  <p:sldIdLst>
    <p:sldId xmlns:r="http://schemas.openxmlformats.org/officeDocument/2006/relationships" id="256" r:id="R10f6b3f78d4b4ded"/>
    <p:sldId xmlns:r="http://schemas.openxmlformats.org/officeDocument/2006/relationships" id="257" r:id="Rb53ace75940f4f7b"/>
    <p:sldId xmlns:r="http://schemas.openxmlformats.org/officeDocument/2006/relationships" id="258" r:id="Rb08bb6f2b2084c4a"/>
    <p:sldId xmlns:r="http://schemas.openxmlformats.org/officeDocument/2006/relationships" id="259" r:id="R3ef5e003124e496a"/>
    <p:sldId xmlns:r="http://schemas.openxmlformats.org/officeDocument/2006/relationships" id="260" r:id="Re03cf697624e4ca1"/>
    <p:sldId xmlns:r="http://schemas.openxmlformats.org/officeDocument/2006/relationships" id="261" r:id="R8c3ce66be36c4014"/>
    <p:sldId xmlns:r="http://schemas.openxmlformats.org/officeDocument/2006/relationships" id="262" r:id="R885a6226c2154e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d9bce1e014ddd" /><Relationship Type="http://schemas.openxmlformats.org/officeDocument/2006/relationships/slide" Target="/ppt/slides/slide1.xml" Id="R10f6b3f78d4b4ded" /><Relationship Type="http://schemas.openxmlformats.org/officeDocument/2006/relationships/slide" Target="/ppt/slides/slide2.xml" Id="Rb53ace75940f4f7b" /><Relationship Type="http://schemas.openxmlformats.org/officeDocument/2006/relationships/slide" Target="/ppt/slides/slide3.xml" Id="Rb08bb6f2b2084c4a" /><Relationship Type="http://schemas.openxmlformats.org/officeDocument/2006/relationships/slide" Target="/ppt/slides/slide4.xml" Id="R3ef5e003124e496a" /><Relationship Type="http://schemas.openxmlformats.org/officeDocument/2006/relationships/slide" Target="/ppt/slides/slide5.xml" Id="Re03cf697624e4ca1" /><Relationship Type="http://schemas.openxmlformats.org/officeDocument/2006/relationships/slide" Target="/ppt/slides/slide6.xml" Id="R8c3ce66be36c4014" /><Relationship Type="http://schemas.openxmlformats.org/officeDocument/2006/relationships/slide" Target="/ppt/slides/slide7.xml" Id="R885a6226c2154e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9c06fd23a4c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cb1b0cad047aa" /><Relationship Type="http://schemas.openxmlformats.org/officeDocument/2006/relationships/theme" Target="/ppt/slideMasters/theme/theme1.xml" Id="R05fee4498cc547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cb1b0cad047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3182a3de648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8db19c2694e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4ceb81fea4f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c39c368fb4b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718b490464c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a4dd81a054d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0e470b5ad4e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UELAND REDERI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UELAND REDERI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UELAND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UELAND SHIPPING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Oddbjørg Ueland, Leil. 301, Meierigata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924 783 605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REDERI AS</a:t>
            </a:r>
          </a:p>
        </p:txBody>
      </p:sp>
    </p:spTree>
  </p:cSld>
  <p:clrMapOvr>
    <a:masterClrMapping xmlns:a="http://schemas.openxmlformats.org/drawingml/2006/main"/>
  </p:clrMapOvr>
</p:sld>
</file>