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029582afd44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550fd11004581"/>
  </p:sldMasterIdLst>
  <p:sldIdLst>
    <p:sldId xmlns:r="http://schemas.openxmlformats.org/officeDocument/2006/relationships" id="256" r:id="Raeadb658fdc44d1d"/>
    <p:sldId xmlns:r="http://schemas.openxmlformats.org/officeDocument/2006/relationships" id="257" r:id="Rdbfd774b68a34bfb"/>
    <p:sldId xmlns:r="http://schemas.openxmlformats.org/officeDocument/2006/relationships" id="258" r:id="R7e6f516422014d04"/>
    <p:sldId xmlns:r="http://schemas.openxmlformats.org/officeDocument/2006/relationships" id="259" r:id="Rdab054e0bdde4ebb"/>
    <p:sldId xmlns:r="http://schemas.openxmlformats.org/officeDocument/2006/relationships" id="260" r:id="Rbef9f693a7ea4874"/>
    <p:sldId xmlns:r="http://schemas.openxmlformats.org/officeDocument/2006/relationships" id="261" r:id="Rc16682ef37274578"/>
    <p:sldId xmlns:r="http://schemas.openxmlformats.org/officeDocument/2006/relationships" id="262" r:id="R9c0e356c5df445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550fd11004581" /><Relationship Type="http://schemas.openxmlformats.org/officeDocument/2006/relationships/slide" Target="/ppt/slides/slide1.xml" Id="Raeadb658fdc44d1d" /><Relationship Type="http://schemas.openxmlformats.org/officeDocument/2006/relationships/slide" Target="/ppt/slides/slide2.xml" Id="Rdbfd774b68a34bfb" /><Relationship Type="http://schemas.openxmlformats.org/officeDocument/2006/relationships/slide" Target="/ppt/slides/slide3.xml" Id="R7e6f516422014d04" /><Relationship Type="http://schemas.openxmlformats.org/officeDocument/2006/relationships/slide" Target="/ppt/slides/slide4.xml" Id="Rdab054e0bdde4ebb" /><Relationship Type="http://schemas.openxmlformats.org/officeDocument/2006/relationships/slide" Target="/ppt/slides/slide5.xml" Id="Rbef9f693a7ea4874" /><Relationship Type="http://schemas.openxmlformats.org/officeDocument/2006/relationships/slide" Target="/ppt/slides/slide6.xml" Id="Rc16682ef37274578" /><Relationship Type="http://schemas.openxmlformats.org/officeDocument/2006/relationships/slide" Target="/ppt/slides/slide7.xml" Id="R9c0e356c5df445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759b4e984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1499137584039" /><Relationship Type="http://schemas.openxmlformats.org/officeDocument/2006/relationships/theme" Target="/ppt/slideMasters/theme/theme1.xml" Id="Rcbf71e3c1f9e46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149913758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01d3f7934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a65397265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70988eb6f46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d3030b419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0c4b4806141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357c86ad849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fd84e57f0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THOMAS FRØYSA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FRØYSA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951 595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1 986 023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LEMMING FRØYSA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Volsdalsbakken 49E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924 783 850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THOMAS FRØYSA AS</a:t>
            </a:r>
          </a:p>
        </p:txBody>
      </p:sp>
    </p:spTree>
  </p:cSld>
  <p:clrMapOvr>
    <a:masterClrMapping xmlns:a="http://schemas.openxmlformats.org/drawingml/2006/main"/>
  </p:clrMapOvr>
</p:sld>
</file>