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5dbcd60dc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4e669740dc4d4d"/>
  </p:sldMasterIdLst>
  <p:sldIdLst>
    <p:sldId xmlns:r="http://schemas.openxmlformats.org/officeDocument/2006/relationships" id="256" r:id="Rebcd4ac246c9434c"/>
    <p:sldId xmlns:r="http://schemas.openxmlformats.org/officeDocument/2006/relationships" id="257" r:id="R21ebbb0cab5f4720"/>
    <p:sldId xmlns:r="http://schemas.openxmlformats.org/officeDocument/2006/relationships" id="258" r:id="Ra1c950dba0284b4a"/>
    <p:sldId xmlns:r="http://schemas.openxmlformats.org/officeDocument/2006/relationships" id="259" r:id="R56672e6629084345"/>
    <p:sldId xmlns:r="http://schemas.openxmlformats.org/officeDocument/2006/relationships" id="260" r:id="R37299bfb73a049ef"/>
    <p:sldId xmlns:r="http://schemas.openxmlformats.org/officeDocument/2006/relationships" id="261" r:id="Re79d23cea2cf47cb"/>
    <p:sldId xmlns:r="http://schemas.openxmlformats.org/officeDocument/2006/relationships" id="262" r:id="Re56d5999b4b3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e669740dc4d4d" /><Relationship Type="http://schemas.openxmlformats.org/officeDocument/2006/relationships/slide" Target="/ppt/slides/slide1.xml" Id="Rebcd4ac246c9434c" /><Relationship Type="http://schemas.openxmlformats.org/officeDocument/2006/relationships/slide" Target="/ppt/slides/slide2.xml" Id="R21ebbb0cab5f4720" /><Relationship Type="http://schemas.openxmlformats.org/officeDocument/2006/relationships/slide" Target="/ppt/slides/slide3.xml" Id="Ra1c950dba0284b4a" /><Relationship Type="http://schemas.openxmlformats.org/officeDocument/2006/relationships/slide" Target="/ppt/slides/slide4.xml" Id="R56672e6629084345" /><Relationship Type="http://schemas.openxmlformats.org/officeDocument/2006/relationships/slide" Target="/ppt/slides/slide5.xml" Id="R37299bfb73a049ef" /><Relationship Type="http://schemas.openxmlformats.org/officeDocument/2006/relationships/slide" Target="/ppt/slides/slide6.xml" Id="Re79d23cea2cf47cb" /><Relationship Type="http://schemas.openxmlformats.org/officeDocument/2006/relationships/slide" Target="/ppt/slides/slide7.xml" Id="Re56d5999b4b3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f6025de3b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26c1910d3465a" /><Relationship Type="http://schemas.openxmlformats.org/officeDocument/2006/relationships/theme" Target="/ppt/slideMasters/theme/theme1.xml" Id="R0f6d2cea943c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26c1910d346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02d2fe018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367f197fe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f295b9a8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a8197f3c2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082f873eb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0aba595eb41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49ae7bbe548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−143 135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88 786 377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89 858 602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ALEXANDER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Langlia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924 790 997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O.T HOLDING AS</a:t>
            </a:r>
          </a:p>
        </p:txBody>
      </p:sp>
    </p:spTree>
  </p:cSld>
  <p:clrMapOvr>
    <a:masterClrMapping xmlns:a="http://schemas.openxmlformats.org/drawingml/2006/main"/>
  </p:clrMapOvr>
</p:sld>
</file>