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dea1f75e6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f157347bb47ed"/>
  </p:sldMasterIdLst>
  <p:sldIdLst>
    <p:sldId xmlns:r="http://schemas.openxmlformats.org/officeDocument/2006/relationships" id="256" r:id="R14c0d9e149ae47bb"/>
    <p:sldId xmlns:r="http://schemas.openxmlformats.org/officeDocument/2006/relationships" id="257" r:id="Rb5ed933f1db944c6"/>
    <p:sldId xmlns:r="http://schemas.openxmlformats.org/officeDocument/2006/relationships" id="258" r:id="R6a8681728fcc4908"/>
    <p:sldId xmlns:r="http://schemas.openxmlformats.org/officeDocument/2006/relationships" id="259" r:id="R8b4025f138b248c8"/>
    <p:sldId xmlns:r="http://schemas.openxmlformats.org/officeDocument/2006/relationships" id="260" r:id="R5c0fadfc3eef4547"/>
    <p:sldId xmlns:r="http://schemas.openxmlformats.org/officeDocument/2006/relationships" id="261" r:id="Rf546d19aa847495d"/>
    <p:sldId xmlns:r="http://schemas.openxmlformats.org/officeDocument/2006/relationships" id="262" r:id="R9acca2761247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f157347bb47ed" /><Relationship Type="http://schemas.openxmlformats.org/officeDocument/2006/relationships/slide" Target="/ppt/slides/slide1.xml" Id="R14c0d9e149ae47bb" /><Relationship Type="http://schemas.openxmlformats.org/officeDocument/2006/relationships/slide" Target="/ppt/slides/slide2.xml" Id="Rb5ed933f1db944c6" /><Relationship Type="http://schemas.openxmlformats.org/officeDocument/2006/relationships/slide" Target="/ppt/slides/slide3.xml" Id="R6a8681728fcc4908" /><Relationship Type="http://schemas.openxmlformats.org/officeDocument/2006/relationships/slide" Target="/ppt/slides/slide4.xml" Id="R8b4025f138b248c8" /><Relationship Type="http://schemas.openxmlformats.org/officeDocument/2006/relationships/slide" Target="/ppt/slides/slide5.xml" Id="R5c0fadfc3eef4547" /><Relationship Type="http://schemas.openxmlformats.org/officeDocument/2006/relationships/slide" Target="/ppt/slides/slide6.xml" Id="Rf546d19aa847495d" /><Relationship Type="http://schemas.openxmlformats.org/officeDocument/2006/relationships/slide" Target="/ppt/slides/slide7.xml" Id="R9acca2761247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1247b242b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29574c2bd4485" /><Relationship Type="http://schemas.openxmlformats.org/officeDocument/2006/relationships/theme" Target="/ppt/slideMasters/theme/theme1.xml" Id="R7f3cc66d2292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29574c2bd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003500e7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d2c70bce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67bde688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9e47c1153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aee3813c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5fe47c732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73b7f727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SANDMARK FRODE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