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caf17c85f846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9a431ede7a449c"/>
  </p:sldMasterIdLst>
  <p:sldIdLst>
    <p:sldId xmlns:r="http://schemas.openxmlformats.org/officeDocument/2006/relationships" id="256" r:id="R36cc740ffcb645ab"/>
    <p:sldId xmlns:r="http://schemas.openxmlformats.org/officeDocument/2006/relationships" id="257" r:id="R8ef383ef2ecd47b3"/>
    <p:sldId xmlns:r="http://schemas.openxmlformats.org/officeDocument/2006/relationships" id="258" r:id="R5887369968e54305"/>
    <p:sldId xmlns:r="http://schemas.openxmlformats.org/officeDocument/2006/relationships" id="259" r:id="Rdbe18167f7784816"/>
    <p:sldId xmlns:r="http://schemas.openxmlformats.org/officeDocument/2006/relationships" id="260" r:id="R695ae0e9cfe041c1"/>
    <p:sldId xmlns:r="http://schemas.openxmlformats.org/officeDocument/2006/relationships" id="261" r:id="R47686bdfd5184505"/>
    <p:sldId xmlns:r="http://schemas.openxmlformats.org/officeDocument/2006/relationships" id="262" r:id="R534d767db0074d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9a431ede7a449c" /><Relationship Type="http://schemas.openxmlformats.org/officeDocument/2006/relationships/slide" Target="/ppt/slides/slide1.xml" Id="R36cc740ffcb645ab" /><Relationship Type="http://schemas.openxmlformats.org/officeDocument/2006/relationships/slide" Target="/ppt/slides/slide2.xml" Id="R8ef383ef2ecd47b3" /><Relationship Type="http://schemas.openxmlformats.org/officeDocument/2006/relationships/slide" Target="/ppt/slides/slide3.xml" Id="R5887369968e54305" /><Relationship Type="http://schemas.openxmlformats.org/officeDocument/2006/relationships/slide" Target="/ppt/slides/slide4.xml" Id="Rdbe18167f7784816" /><Relationship Type="http://schemas.openxmlformats.org/officeDocument/2006/relationships/slide" Target="/ppt/slides/slide5.xml" Id="R695ae0e9cfe041c1" /><Relationship Type="http://schemas.openxmlformats.org/officeDocument/2006/relationships/slide" Target="/ppt/slides/slide6.xml" Id="R47686bdfd5184505" /><Relationship Type="http://schemas.openxmlformats.org/officeDocument/2006/relationships/slide" Target="/ppt/slides/slide7.xml" Id="R534d767db0074d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5bb774c17b4f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64cc88d3f4f07" /><Relationship Type="http://schemas.openxmlformats.org/officeDocument/2006/relationships/theme" Target="/ppt/slideMasters/theme/theme1.xml" Id="Rfd6e333302984f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864cc88d3f4f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af80de6524e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0b70ae46b43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dd67060a74a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9eca3cc7948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b38a084d448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96956562f49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b09fa27784e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 HJORTESET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 HJORTESET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 HJORTESET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 HJORTESET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 HJORTESET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 HJORTESET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253 610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494 524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 HJORTESET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 ANDRINE HJORTESET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 HJORTESET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 Andrine Hjorteset, Låveveien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924 792 418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 HJORTESET HOLDING AS</a:t>
            </a:r>
          </a:p>
        </p:txBody>
      </p:sp>
    </p:spTree>
  </p:cSld>
  <p:clrMapOvr>
    <a:masterClrMapping xmlns:a="http://schemas.openxmlformats.org/drawingml/2006/main"/>
  </p:clrMapOvr>
</p:sld>
</file>