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c4c9b8ecc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5dc76c0a94dbb"/>
  </p:sldMasterIdLst>
  <p:sldIdLst>
    <p:sldId xmlns:r="http://schemas.openxmlformats.org/officeDocument/2006/relationships" id="256" r:id="Re8c98a71fd4443f3"/>
    <p:sldId xmlns:r="http://schemas.openxmlformats.org/officeDocument/2006/relationships" id="257" r:id="R3ad0dfd97395427c"/>
    <p:sldId xmlns:r="http://schemas.openxmlformats.org/officeDocument/2006/relationships" id="258" r:id="Ra9a9d51120024b5d"/>
    <p:sldId xmlns:r="http://schemas.openxmlformats.org/officeDocument/2006/relationships" id="259" r:id="Ree9b945f6c274fb1"/>
    <p:sldId xmlns:r="http://schemas.openxmlformats.org/officeDocument/2006/relationships" id="260" r:id="R3b04b4bd2e334219"/>
    <p:sldId xmlns:r="http://schemas.openxmlformats.org/officeDocument/2006/relationships" id="261" r:id="R608ef263c3894515"/>
    <p:sldId xmlns:r="http://schemas.openxmlformats.org/officeDocument/2006/relationships" id="262" r:id="Rd208e28d7831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5dc76c0a94dbb" /><Relationship Type="http://schemas.openxmlformats.org/officeDocument/2006/relationships/slide" Target="/ppt/slides/slide1.xml" Id="Re8c98a71fd4443f3" /><Relationship Type="http://schemas.openxmlformats.org/officeDocument/2006/relationships/slide" Target="/ppt/slides/slide2.xml" Id="R3ad0dfd97395427c" /><Relationship Type="http://schemas.openxmlformats.org/officeDocument/2006/relationships/slide" Target="/ppt/slides/slide3.xml" Id="Ra9a9d51120024b5d" /><Relationship Type="http://schemas.openxmlformats.org/officeDocument/2006/relationships/slide" Target="/ppt/slides/slide4.xml" Id="Ree9b945f6c274fb1" /><Relationship Type="http://schemas.openxmlformats.org/officeDocument/2006/relationships/slide" Target="/ppt/slides/slide5.xml" Id="R3b04b4bd2e334219" /><Relationship Type="http://schemas.openxmlformats.org/officeDocument/2006/relationships/slide" Target="/ppt/slides/slide6.xml" Id="R608ef263c3894515" /><Relationship Type="http://schemas.openxmlformats.org/officeDocument/2006/relationships/slide" Target="/ppt/slides/slide7.xml" Id="Rd208e28d7831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2add5b02f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eee569f454855" /><Relationship Type="http://schemas.openxmlformats.org/officeDocument/2006/relationships/theme" Target="/ppt/slideMasters/theme/theme1.xml" Id="R2710424dc3a5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eee569f45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8f7661e3a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64a8a31c6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9beccf65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451060ed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680ce68a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f7874ae6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3584b2ee4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ATLE HJORTESET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HJORTESET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MARTHIN HJORTESET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IKBHOLDING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HJORTESET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Hauketosvingen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ATLE HJORTESET HOLDING AS</a:t>
            </a:r>
          </a:p>
        </p:txBody>
      </p:sp>
    </p:spTree>
  </p:cSld>
  <p:clrMapOvr>
    <a:masterClrMapping xmlns:a="http://schemas.openxmlformats.org/drawingml/2006/main"/>
  </p:clrMapOvr>
</p:sld>
</file>