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fe03a2f03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d7aac770d40a8"/>
  </p:sldMasterIdLst>
  <p:sldIdLst>
    <p:sldId xmlns:r="http://schemas.openxmlformats.org/officeDocument/2006/relationships" id="256" r:id="Rca2c00af516944bd"/>
    <p:sldId xmlns:r="http://schemas.openxmlformats.org/officeDocument/2006/relationships" id="257" r:id="R09a1c3d2e4a14311"/>
    <p:sldId xmlns:r="http://schemas.openxmlformats.org/officeDocument/2006/relationships" id="258" r:id="R90ac373e448b4d3c"/>
    <p:sldId xmlns:r="http://schemas.openxmlformats.org/officeDocument/2006/relationships" id="259" r:id="R9570eaa74eee4b97"/>
    <p:sldId xmlns:r="http://schemas.openxmlformats.org/officeDocument/2006/relationships" id="260" r:id="R7b7c7c0df86c4691"/>
    <p:sldId xmlns:r="http://schemas.openxmlformats.org/officeDocument/2006/relationships" id="261" r:id="R6899603a1771499e"/>
    <p:sldId xmlns:r="http://schemas.openxmlformats.org/officeDocument/2006/relationships" id="262" r:id="Rf8b05721020c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d7aac770d40a8" /><Relationship Type="http://schemas.openxmlformats.org/officeDocument/2006/relationships/slide" Target="/ppt/slides/slide1.xml" Id="Rca2c00af516944bd" /><Relationship Type="http://schemas.openxmlformats.org/officeDocument/2006/relationships/slide" Target="/ppt/slides/slide2.xml" Id="R09a1c3d2e4a14311" /><Relationship Type="http://schemas.openxmlformats.org/officeDocument/2006/relationships/slide" Target="/ppt/slides/slide3.xml" Id="R90ac373e448b4d3c" /><Relationship Type="http://schemas.openxmlformats.org/officeDocument/2006/relationships/slide" Target="/ppt/slides/slide4.xml" Id="R9570eaa74eee4b97" /><Relationship Type="http://schemas.openxmlformats.org/officeDocument/2006/relationships/slide" Target="/ppt/slides/slide5.xml" Id="R7b7c7c0df86c4691" /><Relationship Type="http://schemas.openxmlformats.org/officeDocument/2006/relationships/slide" Target="/ppt/slides/slide6.xml" Id="R6899603a1771499e" /><Relationship Type="http://schemas.openxmlformats.org/officeDocument/2006/relationships/slide" Target="/ppt/slides/slide7.xml" Id="Rf8b05721020c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eff449c64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1621dfe44be6" /><Relationship Type="http://schemas.openxmlformats.org/officeDocument/2006/relationships/theme" Target="/ppt/slideMasters/theme/theme1.xml" Id="R5478e0b8114d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41621dfe4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56e73dab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9308fc67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9473c2b2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5b406c799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6f4e5652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9762e5e9d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29c77c488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JANDERSEN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5 452 588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Nikolas Jansen, Fugleliveien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JANDERSEN HOLDING AS</a:t>
            </a:r>
          </a:p>
        </p:txBody>
      </p:sp>
    </p:spTree>
  </p:cSld>
  <p:clrMapOvr>
    <a:masterClrMapping xmlns:a="http://schemas.openxmlformats.org/drawingml/2006/main"/>
  </p:clrMapOvr>
</p:sld>
</file>