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f00cba23a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824ddc3cc7449f"/>
  </p:sldMasterIdLst>
  <p:sldIdLst>
    <p:sldId xmlns:r="http://schemas.openxmlformats.org/officeDocument/2006/relationships" id="256" r:id="R384eeb8bd3c543e1"/>
    <p:sldId xmlns:r="http://schemas.openxmlformats.org/officeDocument/2006/relationships" id="257" r:id="Rcec1d16b93324d9b"/>
    <p:sldId xmlns:r="http://schemas.openxmlformats.org/officeDocument/2006/relationships" id="258" r:id="R36048cc2243d4bcb"/>
    <p:sldId xmlns:r="http://schemas.openxmlformats.org/officeDocument/2006/relationships" id="259" r:id="R93c0e490a6dc4515"/>
    <p:sldId xmlns:r="http://schemas.openxmlformats.org/officeDocument/2006/relationships" id="260" r:id="R3d0ee155161d4877"/>
    <p:sldId xmlns:r="http://schemas.openxmlformats.org/officeDocument/2006/relationships" id="261" r:id="R410b09b086454743"/>
    <p:sldId xmlns:r="http://schemas.openxmlformats.org/officeDocument/2006/relationships" id="262" r:id="Red692128b28941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24ddc3cc7449f" /><Relationship Type="http://schemas.openxmlformats.org/officeDocument/2006/relationships/slide" Target="/ppt/slides/slide1.xml" Id="R384eeb8bd3c543e1" /><Relationship Type="http://schemas.openxmlformats.org/officeDocument/2006/relationships/slide" Target="/ppt/slides/slide2.xml" Id="Rcec1d16b93324d9b" /><Relationship Type="http://schemas.openxmlformats.org/officeDocument/2006/relationships/slide" Target="/ppt/slides/slide3.xml" Id="R36048cc2243d4bcb" /><Relationship Type="http://schemas.openxmlformats.org/officeDocument/2006/relationships/slide" Target="/ppt/slides/slide4.xml" Id="R93c0e490a6dc4515" /><Relationship Type="http://schemas.openxmlformats.org/officeDocument/2006/relationships/slide" Target="/ppt/slides/slide5.xml" Id="R3d0ee155161d4877" /><Relationship Type="http://schemas.openxmlformats.org/officeDocument/2006/relationships/slide" Target="/ppt/slides/slide6.xml" Id="R410b09b086454743" /><Relationship Type="http://schemas.openxmlformats.org/officeDocument/2006/relationships/slide" Target="/ppt/slides/slide7.xml" Id="Red692128b28941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21053877743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e8bfa7e2444fc" /><Relationship Type="http://schemas.openxmlformats.org/officeDocument/2006/relationships/theme" Target="/ppt/slideMasters/theme/theme1.xml" Id="Rebb3c704c24c40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e8bfa7e24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1d18367dd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0b5e372d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91c32b3f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69f8c147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8737f559a41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52a3983504e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d51d494f3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VIER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VIER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3 560 228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LØGE AANESTAD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Ramsvigkroken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