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7d7e7937bc4e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f1b8832eca4bbe"/>
  </p:sldMasterIdLst>
  <p:sldIdLst>
    <p:sldId xmlns:r="http://schemas.openxmlformats.org/officeDocument/2006/relationships" id="256" r:id="R638b573864e54977"/>
    <p:sldId xmlns:r="http://schemas.openxmlformats.org/officeDocument/2006/relationships" id="257" r:id="R42e06edaff90442b"/>
    <p:sldId xmlns:r="http://schemas.openxmlformats.org/officeDocument/2006/relationships" id="258" r:id="Rd1b4b1c48c424d5f"/>
    <p:sldId xmlns:r="http://schemas.openxmlformats.org/officeDocument/2006/relationships" id="259" r:id="R20c6e31e7f4444ad"/>
    <p:sldId xmlns:r="http://schemas.openxmlformats.org/officeDocument/2006/relationships" id="260" r:id="R65c7a64f57974959"/>
    <p:sldId xmlns:r="http://schemas.openxmlformats.org/officeDocument/2006/relationships" id="261" r:id="Rb1933715e0704274"/>
    <p:sldId xmlns:r="http://schemas.openxmlformats.org/officeDocument/2006/relationships" id="262" r:id="R5cbfc1a196ae42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f1b8832eca4bbe" /><Relationship Type="http://schemas.openxmlformats.org/officeDocument/2006/relationships/slide" Target="/ppt/slides/slide1.xml" Id="R638b573864e54977" /><Relationship Type="http://schemas.openxmlformats.org/officeDocument/2006/relationships/slide" Target="/ppt/slides/slide2.xml" Id="R42e06edaff90442b" /><Relationship Type="http://schemas.openxmlformats.org/officeDocument/2006/relationships/slide" Target="/ppt/slides/slide3.xml" Id="Rd1b4b1c48c424d5f" /><Relationship Type="http://schemas.openxmlformats.org/officeDocument/2006/relationships/slide" Target="/ppt/slides/slide4.xml" Id="R20c6e31e7f4444ad" /><Relationship Type="http://schemas.openxmlformats.org/officeDocument/2006/relationships/slide" Target="/ppt/slides/slide5.xml" Id="R65c7a64f57974959" /><Relationship Type="http://schemas.openxmlformats.org/officeDocument/2006/relationships/slide" Target="/ppt/slides/slide6.xml" Id="Rb1933715e0704274" /><Relationship Type="http://schemas.openxmlformats.org/officeDocument/2006/relationships/slide" Target="/ppt/slides/slide7.xml" Id="R5cbfc1a196ae42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e6de2abbb34b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0f2956bd04570" /><Relationship Type="http://schemas.openxmlformats.org/officeDocument/2006/relationships/theme" Target="/ppt/slideMasters/theme/theme1.xml" Id="R40a765e6c66e46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20f2956bd045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4c0b35da741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5c6a1ab854e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e8084ac614d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3d341f97b43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84c1518604c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a23bcdd384a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768b3806342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FINSE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FINSE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5 177 221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6 285 865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MAJ-LINN BREKKE FINNEMA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Skøyen terrasse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924 825 952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FINSE INVEST AS</a:t>
            </a:r>
          </a:p>
        </p:txBody>
      </p:sp>
    </p:spTree>
  </p:cSld>
  <p:clrMapOvr>
    <a:masterClrMapping xmlns:a="http://schemas.openxmlformats.org/drawingml/2006/main"/>
  </p:clrMapOvr>
</p:sld>
</file>