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38deedb7714d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5a3a99bcbd4bb7"/>
  </p:sldMasterIdLst>
  <p:sldIdLst>
    <p:sldId xmlns:r="http://schemas.openxmlformats.org/officeDocument/2006/relationships" id="256" r:id="Rf26b7f614353412e"/>
    <p:sldId xmlns:r="http://schemas.openxmlformats.org/officeDocument/2006/relationships" id="257" r:id="Rfe15b65820a441c1"/>
    <p:sldId xmlns:r="http://schemas.openxmlformats.org/officeDocument/2006/relationships" id="258" r:id="Reb8cec53f5d44ddc"/>
    <p:sldId xmlns:r="http://schemas.openxmlformats.org/officeDocument/2006/relationships" id="259" r:id="R64f38c79d67045d2"/>
    <p:sldId xmlns:r="http://schemas.openxmlformats.org/officeDocument/2006/relationships" id="260" r:id="Re8d5dc1350664d66"/>
    <p:sldId xmlns:r="http://schemas.openxmlformats.org/officeDocument/2006/relationships" id="261" r:id="Ra63cadff4d364691"/>
    <p:sldId xmlns:r="http://schemas.openxmlformats.org/officeDocument/2006/relationships" id="262" r:id="R99cfa3f7962346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a3a99bcbd4bb7" /><Relationship Type="http://schemas.openxmlformats.org/officeDocument/2006/relationships/slide" Target="/ppt/slides/slide1.xml" Id="Rf26b7f614353412e" /><Relationship Type="http://schemas.openxmlformats.org/officeDocument/2006/relationships/slide" Target="/ppt/slides/slide2.xml" Id="Rfe15b65820a441c1" /><Relationship Type="http://schemas.openxmlformats.org/officeDocument/2006/relationships/slide" Target="/ppt/slides/slide3.xml" Id="Reb8cec53f5d44ddc" /><Relationship Type="http://schemas.openxmlformats.org/officeDocument/2006/relationships/slide" Target="/ppt/slides/slide4.xml" Id="R64f38c79d67045d2" /><Relationship Type="http://schemas.openxmlformats.org/officeDocument/2006/relationships/slide" Target="/ppt/slides/slide5.xml" Id="Re8d5dc1350664d66" /><Relationship Type="http://schemas.openxmlformats.org/officeDocument/2006/relationships/slide" Target="/ppt/slides/slide6.xml" Id="Ra63cadff4d364691" /><Relationship Type="http://schemas.openxmlformats.org/officeDocument/2006/relationships/slide" Target="/ppt/slides/slide7.xml" Id="R99cfa3f7962346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b84084176045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15508999648f0" /><Relationship Type="http://schemas.openxmlformats.org/officeDocument/2006/relationships/theme" Target="/ppt/slideMasters/theme/theme1.xml" Id="R8fcc0efd0a454e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b15508999648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2d98f71784b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3147f03f44b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7b8f4a0fd40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91646b5df44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17c81e82a4a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d817aebc04c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ef2877d8743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FAGERMO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FAGERMO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7 618 648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7 623 648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FAGERMO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Fagermo, Nylandsbakkan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8020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924 827 122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FAGERMO HOLDING AS</a:t>
            </a:r>
          </a:p>
        </p:txBody>
      </p:sp>
    </p:spTree>
  </p:cSld>
  <p:clrMapOvr>
    <a:masterClrMapping xmlns:a="http://schemas.openxmlformats.org/drawingml/2006/main"/>
  </p:clrMapOvr>
</p:sld>
</file>