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dd92deb7f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fe79c5bb04730"/>
  </p:sldMasterIdLst>
  <p:sldIdLst>
    <p:sldId xmlns:r="http://schemas.openxmlformats.org/officeDocument/2006/relationships" id="256" r:id="R8601e615f5404810"/>
    <p:sldId xmlns:r="http://schemas.openxmlformats.org/officeDocument/2006/relationships" id="257" r:id="R0d5be835f60f4b23"/>
    <p:sldId xmlns:r="http://schemas.openxmlformats.org/officeDocument/2006/relationships" id="258" r:id="R7917d69445014aeb"/>
    <p:sldId xmlns:r="http://schemas.openxmlformats.org/officeDocument/2006/relationships" id="259" r:id="R1d07005e9d7b4319"/>
    <p:sldId xmlns:r="http://schemas.openxmlformats.org/officeDocument/2006/relationships" id="260" r:id="R62421212400241f8"/>
    <p:sldId xmlns:r="http://schemas.openxmlformats.org/officeDocument/2006/relationships" id="261" r:id="R3eb7f6d7a7ca4b22"/>
    <p:sldId xmlns:r="http://schemas.openxmlformats.org/officeDocument/2006/relationships" id="262" r:id="R378cfa8cabb3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fe79c5bb04730" /><Relationship Type="http://schemas.openxmlformats.org/officeDocument/2006/relationships/slide" Target="/ppt/slides/slide1.xml" Id="R8601e615f5404810" /><Relationship Type="http://schemas.openxmlformats.org/officeDocument/2006/relationships/slide" Target="/ppt/slides/slide2.xml" Id="R0d5be835f60f4b23" /><Relationship Type="http://schemas.openxmlformats.org/officeDocument/2006/relationships/slide" Target="/ppt/slides/slide3.xml" Id="R7917d69445014aeb" /><Relationship Type="http://schemas.openxmlformats.org/officeDocument/2006/relationships/slide" Target="/ppt/slides/slide4.xml" Id="R1d07005e9d7b4319" /><Relationship Type="http://schemas.openxmlformats.org/officeDocument/2006/relationships/slide" Target="/ppt/slides/slide5.xml" Id="R62421212400241f8" /><Relationship Type="http://schemas.openxmlformats.org/officeDocument/2006/relationships/slide" Target="/ppt/slides/slide6.xml" Id="R3eb7f6d7a7ca4b22" /><Relationship Type="http://schemas.openxmlformats.org/officeDocument/2006/relationships/slide" Target="/ppt/slides/slide7.xml" Id="R378cfa8cabb3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abe7c0cc7e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a12569f0845ef" /><Relationship Type="http://schemas.openxmlformats.org/officeDocument/2006/relationships/theme" Target="/ppt/slideMasters/theme/theme1.xml" Id="R464bbec5fdcb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aa12569f08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bf097d549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df7bd0366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f8875501247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4bf33ac6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f4825dc1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1aba118649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907ee39f43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15 402 226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15 404 691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FRODE ENGKROG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v/Jan Frode Engkrog, Ekebergveien 177B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INVESTMENTS AS</a:t>
            </a:r>
          </a:p>
        </p:txBody>
      </p:sp>
    </p:spTree>
  </p:cSld>
  <p:clrMapOvr>
    <a:masterClrMapping xmlns:a="http://schemas.openxmlformats.org/drawingml/2006/main"/>
  </p:clrMapOvr>
</p:sld>
</file>