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1f12d2bfae47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9bb6a098154377"/>
  </p:sldMasterIdLst>
  <p:sldIdLst>
    <p:sldId xmlns:r="http://schemas.openxmlformats.org/officeDocument/2006/relationships" id="256" r:id="Rb42d4b8d742c4a32"/>
    <p:sldId xmlns:r="http://schemas.openxmlformats.org/officeDocument/2006/relationships" id="257" r:id="R5ade465cdb134b89"/>
    <p:sldId xmlns:r="http://schemas.openxmlformats.org/officeDocument/2006/relationships" id="258" r:id="R1b75fc11270c41d1"/>
    <p:sldId xmlns:r="http://schemas.openxmlformats.org/officeDocument/2006/relationships" id="259" r:id="R7b1a89ebc51047e1"/>
    <p:sldId xmlns:r="http://schemas.openxmlformats.org/officeDocument/2006/relationships" id="260" r:id="Rebed086f862d43d5"/>
    <p:sldId xmlns:r="http://schemas.openxmlformats.org/officeDocument/2006/relationships" id="261" r:id="R5abd6db972664ebc"/>
    <p:sldId xmlns:r="http://schemas.openxmlformats.org/officeDocument/2006/relationships" id="262" r:id="R3803978b79c341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9bb6a098154377" /><Relationship Type="http://schemas.openxmlformats.org/officeDocument/2006/relationships/slide" Target="/ppt/slides/slide1.xml" Id="Rb42d4b8d742c4a32" /><Relationship Type="http://schemas.openxmlformats.org/officeDocument/2006/relationships/slide" Target="/ppt/slides/slide2.xml" Id="R5ade465cdb134b89" /><Relationship Type="http://schemas.openxmlformats.org/officeDocument/2006/relationships/slide" Target="/ppt/slides/slide3.xml" Id="R1b75fc11270c41d1" /><Relationship Type="http://schemas.openxmlformats.org/officeDocument/2006/relationships/slide" Target="/ppt/slides/slide4.xml" Id="R7b1a89ebc51047e1" /><Relationship Type="http://schemas.openxmlformats.org/officeDocument/2006/relationships/slide" Target="/ppt/slides/slide5.xml" Id="Rebed086f862d43d5" /><Relationship Type="http://schemas.openxmlformats.org/officeDocument/2006/relationships/slide" Target="/ppt/slides/slide6.xml" Id="R5abd6db972664ebc" /><Relationship Type="http://schemas.openxmlformats.org/officeDocument/2006/relationships/slide" Target="/ppt/slides/slide7.xml" Id="R3803978b79c341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e2fb2c5e241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e6d12a32b4a2f" /><Relationship Type="http://schemas.openxmlformats.org/officeDocument/2006/relationships/theme" Target="/ppt/slideMasters/theme/theme1.xml" Id="Rd800faa973bd40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7e6d12a32b4a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092e281894d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026c241bb42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c9d6b7a8346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278543cf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1209ccb3246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cb7f039ef41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a741700424a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VARRO KAPITALPARTNER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KAPITALPARTNER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VARRO KAPITALPARTNER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KAPITALPARTNER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KAPITALPARTNER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KAPITALPARTNER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6 021 883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−368 111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23 313 169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9 846 707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9 980 300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KAPITALPARTNER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BJARØY KAPITAL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TROLLBORG INVEST AS  –  19,0 %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INWESTERN AS  –  15,9 %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MATTISBERGET AS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HOLMAAS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WANG INVEST AS  –  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KAPITALPARTNER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Kullerød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924 846 771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VARRO KAPITALPARTNER AS</a:t>
            </a:r>
          </a:p>
        </p:txBody>
      </p:sp>
    </p:spTree>
  </p:cSld>
  <p:clrMapOvr>
    <a:masterClrMapping xmlns:a="http://schemas.openxmlformats.org/drawingml/2006/main"/>
  </p:clrMapOvr>
</p:sld>
</file>