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00ee2f082748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821d00b87c4e93"/>
  </p:sldMasterIdLst>
  <p:sldIdLst>
    <p:sldId xmlns:r="http://schemas.openxmlformats.org/officeDocument/2006/relationships" id="256" r:id="R7f86acdc14d04f67"/>
    <p:sldId xmlns:r="http://schemas.openxmlformats.org/officeDocument/2006/relationships" id="257" r:id="Rf4786169958a4504"/>
    <p:sldId xmlns:r="http://schemas.openxmlformats.org/officeDocument/2006/relationships" id="258" r:id="Rc96ec465f4814bc3"/>
    <p:sldId xmlns:r="http://schemas.openxmlformats.org/officeDocument/2006/relationships" id="259" r:id="Rbb4986cde2954cca"/>
    <p:sldId xmlns:r="http://schemas.openxmlformats.org/officeDocument/2006/relationships" id="260" r:id="R16edf4ee89a14f8d"/>
    <p:sldId xmlns:r="http://schemas.openxmlformats.org/officeDocument/2006/relationships" id="261" r:id="Refa4b3d346f341ad"/>
    <p:sldId xmlns:r="http://schemas.openxmlformats.org/officeDocument/2006/relationships" id="262" r:id="Re512eef755324e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21d00b87c4e93" /><Relationship Type="http://schemas.openxmlformats.org/officeDocument/2006/relationships/slide" Target="/ppt/slides/slide1.xml" Id="R7f86acdc14d04f67" /><Relationship Type="http://schemas.openxmlformats.org/officeDocument/2006/relationships/slide" Target="/ppt/slides/slide2.xml" Id="Rf4786169958a4504" /><Relationship Type="http://schemas.openxmlformats.org/officeDocument/2006/relationships/slide" Target="/ppt/slides/slide3.xml" Id="Rc96ec465f4814bc3" /><Relationship Type="http://schemas.openxmlformats.org/officeDocument/2006/relationships/slide" Target="/ppt/slides/slide4.xml" Id="Rbb4986cde2954cca" /><Relationship Type="http://schemas.openxmlformats.org/officeDocument/2006/relationships/slide" Target="/ppt/slides/slide5.xml" Id="R16edf4ee89a14f8d" /><Relationship Type="http://schemas.openxmlformats.org/officeDocument/2006/relationships/slide" Target="/ppt/slides/slide6.xml" Id="Refa4b3d346f341ad" /><Relationship Type="http://schemas.openxmlformats.org/officeDocument/2006/relationships/slide" Target="/ppt/slides/slide7.xml" Id="Re512eef755324e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3a04a1a321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a92e4c4f647a8" /><Relationship Type="http://schemas.openxmlformats.org/officeDocument/2006/relationships/theme" Target="/ppt/slideMasters/theme/theme1.xml" Id="R1da8a6843a7249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4a92e4c4f6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4e573ab03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37ed9c917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3e3eef4c64e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40337399e46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4ad93c68043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44e5c4bf6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d863564c3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9 246 448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18 903 454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32 903 670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KAID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ODIS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MARCHING ON TOGETHER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BRORA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924 862 297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STAVANGER AS</a:t>
            </a:r>
          </a:p>
        </p:txBody>
      </p:sp>
    </p:spTree>
  </p:cSld>
  <p:clrMapOvr>
    <a:masterClrMapping xmlns:a="http://schemas.openxmlformats.org/drawingml/2006/main"/>
  </p:clrMapOvr>
</p:sld>
</file>