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50afa05d3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90d5363184017"/>
  </p:sldMasterIdLst>
  <p:sldIdLst>
    <p:sldId xmlns:r="http://schemas.openxmlformats.org/officeDocument/2006/relationships" id="256" r:id="R4dc8fabcd2794e26"/>
    <p:sldId xmlns:r="http://schemas.openxmlformats.org/officeDocument/2006/relationships" id="257" r:id="Ra6caec9b8a874c5c"/>
    <p:sldId xmlns:r="http://schemas.openxmlformats.org/officeDocument/2006/relationships" id="258" r:id="R3cd8d74ba55c4021"/>
    <p:sldId xmlns:r="http://schemas.openxmlformats.org/officeDocument/2006/relationships" id="259" r:id="Raf7f1884595740a5"/>
    <p:sldId xmlns:r="http://schemas.openxmlformats.org/officeDocument/2006/relationships" id="260" r:id="Raddc232986cf4622"/>
    <p:sldId xmlns:r="http://schemas.openxmlformats.org/officeDocument/2006/relationships" id="261" r:id="R4fcc6a50622b458c"/>
    <p:sldId xmlns:r="http://schemas.openxmlformats.org/officeDocument/2006/relationships" id="262" r:id="Rad350e3fe6d2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90d5363184017" /><Relationship Type="http://schemas.openxmlformats.org/officeDocument/2006/relationships/slide" Target="/ppt/slides/slide1.xml" Id="R4dc8fabcd2794e26" /><Relationship Type="http://schemas.openxmlformats.org/officeDocument/2006/relationships/slide" Target="/ppt/slides/slide2.xml" Id="Ra6caec9b8a874c5c" /><Relationship Type="http://schemas.openxmlformats.org/officeDocument/2006/relationships/slide" Target="/ppt/slides/slide3.xml" Id="R3cd8d74ba55c4021" /><Relationship Type="http://schemas.openxmlformats.org/officeDocument/2006/relationships/slide" Target="/ppt/slides/slide4.xml" Id="Raf7f1884595740a5" /><Relationship Type="http://schemas.openxmlformats.org/officeDocument/2006/relationships/slide" Target="/ppt/slides/slide5.xml" Id="Raddc232986cf4622" /><Relationship Type="http://schemas.openxmlformats.org/officeDocument/2006/relationships/slide" Target="/ppt/slides/slide6.xml" Id="R4fcc6a50622b458c" /><Relationship Type="http://schemas.openxmlformats.org/officeDocument/2006/relationships/slide" Target="/ppt/slides/slide7.xml" Id="Rad350e3fe6d2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cf8f4c972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a46537854a44" /><Relationship Type="http://schemas.openxmlformats.org/officeDocument/2006/relationships/theme" Target="/ppt/slideMasters/theme/theme1.xml" Id="R8f84f7ffade3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1a4653785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0f90d10a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567f0fef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2e2089968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8fe290f0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d2a12155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116b7f458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d9098526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NIELSSEN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EINAR NIELSSEN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924 879 289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