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64796b1b394c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175fc783364e70"/>
  </p:sldMasterIdLst>
  <p:sldIdLst>
    <p:sldId xmlns:r="http://schemas.openxmlformats.org/officeDocument/2006/relationships" id="256" r:id="R9260635adaf848c1"/>
    <p:sldId xmlns:r="http://schemas.openxmlformats.org/officeDocument/2006/relationships" id="257" r:id="Rb927af434cbd4e81"/>
    <p:sldId xmlns:r="http://schemas.openxmlformats.org/officeDocument/2006/relationships" id="258" r:id="R15e09598a2fa42b6"/>
    <p:sldId xmlns:r="http://schemas.openxmlformats.org/officeDocument/2006/relationships" id="259" r:id="R1b576157f0a54283"/>
    <p:sldId xmlns:r="http://schemas.openxmlformats.org/officeDocument/2006/relationships" id="260" r:id="R05d4eb319d314044"/>
    <p:sldId xmlns:r="http://schemas.openxmlformats.org/officeDocument/2006/relationships" id="261" r:id="R4db7cbae171947f6"/>
    <p:sldId xmlns:r="http://schemas.openxmlformats.org/officeDocument/2006/relationships" id="262" r:id="R2ce89d80a43346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75fc783364e70" /><Relationship Type="http://schemas.openxmlformats.org/officeDocument/2006/relationships/slide" Target="/ppt/slides/slide1.xml" Id="R9260635adaf848c1" /><Relationship Type="http://schemas.openxmlformats.org/officeDocument/2006/relationships/slide" Target="/ppt/slides/slide2.xml" Id="Rb927af434cbd4e81" /><Relationship Type="http://schemas.openxmlformats.org/officeDocument/2006/relationships/slide" Target="/ppt/slides/slide3.xml" Id="R15e09598a2fa42b6" /><Relationship Type="http://schemas.openxmlformats.org/officeDocument/2006/relationships/slide" Target="/ppt/slides/slide4.xml" Id="R1b576157f0a54283" /><Relationship Type="http://schemas.openxmlformats.org/officeDocument/2006/relationships/slide" Target="/ppt/slides/slide5.xml" Id="R05d4eb319d314044" /><Relationship Type="http://schemas.openxmlformats.org/officeDocument/2006/relationships/slide" Target="/ppt/slides/slide6.xml" Id="R4db7cbae171947f6" /><Relationship Type="http://schemas.openxmlformats.org/officeDocument/2006/relationships/slide" Target="/ppt/slides/slide7.xml" Id="R2ce89d80a43346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368b68778043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262a9137b4276" /><Relationship Type="http://schemas.openxmlformats.org/officeDocument/2006/relationships/theme" Target="/ppt/slideMasters/theme/theme1.xml" Id="R4d10110d852845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a262a9137b42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92d8f2e954f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50f4cec9541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d5039cb3649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5775af1c848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7f6826aad4a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197b4e3b646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e4ffb01fb43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REGNSKAPSSERVICE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OLAV RINGHEIM  –  74,0 %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HELEN FADNES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Vangsgata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08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924 894 032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AS</a:t>
            </a:r>
          </a:p>
        </p:txBody>
      </p:sp>
    </p:spTree>
  </p:cSld>
  <p:clrMapOvr>
    <a:masterClrMapping xmlns:a="http://schemas.openxmlformats.org/drawingml/2006/main"/>
  </p:clrMapOvr>
</p:sld>
</file>