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dcdc7cc73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1ad17eecf4a26"/>
  </p:sldMasterIdLst>
  <p:sldIdLst>
    <p:sldId xmlns:r="http://schemas.openxmlformats.org/officeDocument/2006/relationships" id="256" r:id="R7c53bfdde78a4729"/>
    <p:sldId xmlns:r="http://schemas.openxmlformats.org/officeDocument/2006/relationships" id="257" r:id="Rcd9250e6ffb04608"/>
    <p:sldId xmlns:r="http://schemas.openxmlformats.org/officeDocument/2006/relationships" id="258" r:id="Rdb4b22986d854b11"/>
    <p:sldId xmlns:r="http://schemas.openxmlformats.org/officeDocument/2006/relationships" id="259" r:id="R47e4bdab21564fc4"/>
    <p:sldId xmlns:r="http://schemas.openxmlformats.org/officeDocument/2006/relationships" id="260" r:id="Rb7c9a07d558b4dbb"/>
    <p:sldId xmlns:r="http://schemas.openxmlformats.org/officeDocument/2006/relationships" id="261" r:id="R70e5444dba96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1ad17eecf4a26" /><Relationship Type="http://schemas.openxmlformats.org/officeDocument/2006/relationships/slide" Target="/ppt/slides/slide1.xml" Id="R7c53bfdde78a4729" /><Relationship Type="http://schemas.openxmlformats.org/officeDocument/2006/relationships/slide" Target="/ppt/slides/slide2.xml" Id="Rcd9250e6ffb04608" /><Relationship Type="http://schemas.openxmlformats.org/officeDocument/2006/relationships/slide" Target="/ppt/slides/slide3.xml" Id="Rdb4b22986d854b11" /><Relationship Type="http://schemas.openxmlformats.org/officeDocument/2006/relationships/slide" Target="/ppt/slides/slide4.xml" Id="R47e4bdab21564fc4" /><Relationship Type="http://schemas.openxmlformats.org/officeDocument/2006/relationships/slide" Target="/ppt/slides/slide5.xml" Id="Rb7c9a07d558b4dbb" /><Relationship Type="http://schemas.openxmlformats.org/officeDocument/2006/relationships/slide" Target="/ppt/slides/slide6.xml" Id="R70e5444dba96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25e196fbe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fcb6346294fa0" /><Relationship Type="http://schemas.openxmlformats.org/officeDocument/2006/relationships/theme" Target="/ppt/slideMasters/theme/theme1.xml" Id="Rbac54c10a4cd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fcb634629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860df08cf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bb9d30319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9c44e3f90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29afe5ff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177da4e83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03d91172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MODESTY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MODESTY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2 672 363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49 952 551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 Foyn, Gulleråsveien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924 896 639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