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d6d8579df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baa2608674c46"/>
  </p:sldMasterIdLst>
  <p:sldIdLst>
    <p:sldId xmlns:r="http://schemas.openxmlformats.org/officeDocument/2006/relationships" id="256" r:id="Rf2c9aedea518469e"/>
    <p:sldId xmlns:r="http://schemas.openxmlformats.org/officeDocument/2006/relationships" id="257" r:id="R574b7f5e613649cc"/>
    <p:sldId xmlns:r="http://schemas.openxmlformats.org/officeDocument/2006/relationships" id="258" r:id="Rd87461daaa5049a6"/>
    <p:sldId xmlns:r="http://schemas.openxmlformats.org/officeDocument/2006/relationships" id="259" r:id="R39da4864e2864561"/>
    <p:sldId xmlns:r="http://schemas.openxmlformats.org/officeDocument/2006/relationships" id="260" r:id="R0b1d9ca901904a33"/>
    <p:sldId xmlns:r="http://schemas.openxmlformats.org/officeDocument/2006/relationships" id="261" r:id="R3b65a30309b6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baa2608674c46" /><Relationship Type="http://schemas.openxmlformats.org/officeDocument/2006/relationships/slide" Target="/ppt/slides/slide1.xml" Id="Rf2c9aedea518469e" /><Relationship Type="http://schemas.openxmlformats.org/officeDocument/2006/relationships/slide" Target="/ppt/slides/slide2.xml" Id="R574b7f5e613649cc" /><Relationship Type="http://schemas.openxmlformats.org/officeDocument/2006/relationships/slide" Target="/ppt/slides/slide3.xml" Id="Rd87461daaa5049a6" /><Relationship Type="http://schemas.openxmlformats.org/officeDocument/2006/relationships/slide" Target="/ppt/slides/slide4.xml" Id="R39da4864e2864561" /><Relationship Type="http://schemas.openxmlformats.org/officeDocument/2006/relationships/slide" Target="/ppt/slides/slide5.xml" Id="R0b1d9ca901904a33" /><Relationship Type="http://schemas.openxmlformats.org/officeDocument/2006/relationships/slide" Target="/ppt/slides/slide6.xml" Id="R3b65a30309b6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778fa37be44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1f8cb251f434c" /><Relationship Type="http://schemas.openxmlformats.org/officeDocument/2006/relationships/theme" Target="/ppt/slideMasters/theme/theme1.xml" Id="R5b65b96c9ee9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a1f8cb251f43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a7af87fbe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a436e2c494b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4dabe5acd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b4cc8baf44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e3d14280d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6920adc68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COOL INVEST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1 742 746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2 091 779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2 091 779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Storm Føll, Åsheimveien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924 911 271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